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 descr="Payer ses courses : les astuces de dernière minute pour économis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01" y="1340768"/>
            <a:ext cx="831227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07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Pouvez-vous demander à la cliente de vous présenter le contenu de son sac à dos ? Indiquez l'article et le code concernés.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OUI (1 pt). </a:t>
            </a:r>
          </a:p>
          <a:p>
            <a:pPr marL="0" indent="0" algn="ctr">
              <a:buNone/>
            </a:pPr>
            <a:r>
              <a:rPr lang="fr-FR" dirty="0"/>
              <a:t>ART. L 613-2 DU CODE DE LA SECURITE INTERIEURE (1 pt). </a:t>
            </a: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Quelle infraction commet cette cliente 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VOL (1 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Quel code réprime cette infraction ?</a:t>
            </a:r>
          </a:p>
          <a:p>
            <a:pPr algn="ctr"/>
            <a:endParaRPr lang="fr-FR" dirty="0"/>
          </a:p>
          <a:p>
            <a:pPr marL="0" indent="0" algn="ctr">
              <a:buNone/>
            </a:pPr>
            <a:r>
              <a:rPr lang="fr-FR" dirty="0"/>
              <a:t>LE CODE PENAL (1pt)</a:t>
            </a:r>
          </a:p>
          <a:p>
            <a:pPr algn="ctr"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Quelle est la catégorie de cette infraction 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DELIT (1 pt)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Quelle peine encourt cette cliente 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3 ANS D’EMPRISONNEMENT (1 pt) ET 45.000 € D’AMENDE (1 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dirty="0"/>
              <a:t>Pouvez-vous appréhender la cliente ? Justifiez votre réponse et indiquez l'article et le code concernés.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OUI (1 pt).</a:t>
            </a:r>
          </a:p>
          <a:p>
            <a:pPr algn="ctr">
              <a:buNone/>
            </a:pPr>
            <a:r>
              <a:rPr lang="fr-FR" dirty="0"/>
              <a:t>C’EST UN DELIT FLAGRANT PUNI D’UNE PEINE D’EMPRISONNEMENT (1 pt).</a:t>
            </a:r>
          </a:p>
          <a:p>
            <a:pPr algn="ctr">
              <a:buNone/>
            </a:pPr>
            <a:r>
              <a:rPr lang="fr-FR" dirty="0"/>
              <a:t>ART. 73 DU CODE DE PROCEDURE PENALE (1 pt).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158</Words>
  <Application>Microsoft Office PowerPoint</Application>
  <PresentationFormat>Affichage à l'écran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Présentation PowerPoint</vt:lpstr>
      <vt:lpstr>QUESTION 1</vt:lpstr>
      <vt:lpstr>QUESTION 2</vt:lpstr>
      <vt:lpstr>QUESTION 3</vt:lpstr>
      <vt:lpstr>QUESTION 4</vt:lpstr>
      <vt:lpstr>QUESTION 5</vt:lpstr>
      <vt:lpstr>QUESTION 6</vt:lpstr>
    </vt:vector>
  </TitlesOfParts>
  <Company>CRIF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QUELQUES INFRACTIONS COURANTES</dc:title>
  <dc:creator>Mandry</dc:creator>
  <cp:lastModifiedBy>Nathalie</cp:lastModifiedBy>
  <cp:revision>28</cp:revision>
  <dcterms:created xsi:type="dcterms:W3CDTF">2016-03-25T08:11:53Z</dcterms:created>
  <dcterms:modified xsi:type="dcterms:W3CDTF">2020-04-02T10:04:59Z</dcterms:modified>
</cp:coreProperties>
</file>