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1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692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729F7-A48B-4798-BF6A-BCB462A344B0}" type="datetimeFigureOut">
              <a:rPr lang="fr-FR" smtClean="0"/>
              <a:pPr/>
              <a:t>02/04/2020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DE7C2-2564-4D5B-A9EC-1FD38D1AF6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8" descr="Afficher l'image d'origin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704" y="1600200"/>
            <a:ext cx="662659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07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/>
              <a:t>Quelle infraction a été commise ?</a:t>
            </a:r>
          </a:p>
          <a:p>
            <a:endParaRPr lang="fr-FR" dirty="0"/>
          </a:p>
          <a:p>
            <a:pPr algn="ctr">
              <a:buNone/>
            </a:pPr>
            <a:r>
              <a:rPr lang="fr-FR" dirty="0"/>
              <a:t>VIOLENCES VOLONTAIRES LEGERES (1 pt)</a:t>
            </a:r>
          </a:p>
          <a:p>
            <a:endParaRPr lang="fr-FR" dirty="0"/>
          </a:p>
          <a:p>
            <a:pPr algn="ctr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/>
              <a:t>Quel code réprime cette infraction ?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CODE PENAL (1 pt)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/>
              <a:t>Comment est mesurée la gravité de cette infraction ?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EN JOURS D'INCAPACITE TOTALE DE TRAVAIL (1pt)</a:t>
            </a:r>
          </a:p>
          <a:p>
            <a:pPr algn="ctr"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/>
              <a:t>Selon vous, quelle serait la catégorie de cette infraction ?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DELIT (1pt)</a:t>
            </a:r>
          </a:p>
          <a:p>
            <a:pPr algn="ctr">
              <a:buNone/>
            </a:pPr>
            <a:r>
              <a:rPr lang="fr-FR" dirty="0"/>
              <a:t>Art.222-13 CP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/>
              <a:t>	Qui faut-il consulter pour mesurer officiellement la gravité de cette infraction ?</a:t>
            </a:r>
          </a:p>
          <a:p>
            <a:pPr>
              <a:buNone/>
            </a:pPr>
            <a:r>
              <a:rPr lang="fr-FR" dirty="0"/>
              <a:t>			</a:t>
            </a:r>
          </a:p>
          <a:p>
            <a:pPr algn="ctr">
              <a:buNone/>
            </a:pPr>
            <a:r>
              <a:rPr lang="fr-FR" dirty="0"/>
              <a:t>UN MEDECIN LEGISTE (1pt)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Quelle peine encourt l’homme qui a attrapé l’infirmier par le col ?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3 ans d’emprisonnement (1 pt)</a:t>
            </a:r>
          </a:p>
          <a:p>
            <a:pPr algn="ctr">
              <a:buNone/>
            </a:pPr>
            <a:r>
              <a:rPr lang="fr-FR" dirty="0"/>
              <a:t>45.000 € d’amende (1pt)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QUESTION 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dirty="0"/>
              <a:t>Pouvez-vous appréhender l’auteur de l’infraction ? Justifiez votre réponse et indiquez l'article et le code concernés.</a:t>
            </a:r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dirty="0"/>
              <a:t>OUI (1pt)</a:t>
            </a:r>
          </a:p>
          <a:p>
            <a:pPr algn="ctr">
              <a:buNone/>
            </a:pPr>
            <a:r>
              <a:rPr lang="fr-FR" dirty="0"/>
              <a:t>-&gt; DELIT FLAGRANT 222-13 C.P. (1pt)</a:t>
            </a:r>
          </a:p>
          <a:p>
            <a:pPr algn="ctr">
              <a:buNone/>
            </a:pPr>
            <a:r>
              <a:rPr lang="fr-FR"/>
              <a:t> DONC APPLICATION </a:t>
            </a:r>
            <a:r>
              <a:rPr lang="fr-FR" dirty="0"/>
              <a:t>DE L’ART. 73 DU C.P.P. (1pt)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173</Words>
  <Application>Microsoft Office PowerPoint</Application>
  <PresentationFormat>Affichage à l'écran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Présentation PowerPoint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QUELQUES INFRACTIONS COURANTES</dc:title>
  <dc:creator>Mandry</dc:creator>
  <cp:lastModifiedBy>Nathalie</cp:lastModifiedBy>
  <cp:revision>26</cp:revision>
  <dcterms:created xsi:type="dcterms:W3CDTF">2016-03-25T08:11:53Z</dcterms:created>
  <dcterms:modified xsi:type="dcterms:W3CDTF">2020-04-02T10:02:16Z</dcterms:modified>
</cp:coreProperties>
</file>