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1" r:id="rId3"/>
    <p:sldId id="258" r:id="rId4"/>
    <p:sldId id="259" r:id="rId5"/>
    <p:sldId id="260" r:id="rId6"/>
    <p:sldId id="266" r:id="rId7"/>
    <p:sldId id="262" r:id="rId8"/>
    <p:sldId id="263" r:id="rId9"/>
    <p:sldId id="267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http://www.marquosol.com/images/references/img400/123863002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8845"/>
            <a:ext cx="7992888" cy="599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079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fr-FR" dirty="0"/>
              <a:t>Quelle infraction commet ce conducteur ? 1pt</a:t>
            </a:r>
          </a:p>
          <a:p>
            <a:pPr marL="0" lvl="0" indent="0" algn="ctr">
              <a:buNone/>
            </a:pPr>
            <a:endParaRPr lang="fr-FR" dirty="0"/>
          </a:p>
          <a:p>
            <a:pPr marL="0" lvl="0" indent="0" algn="ctr">
              <a:buNone/>
            </a:pPr>
            <a:r>
              <a:rPr lang="fr-FR" dirty="0"/>
              <a:t>STATIONNEMENT GENANT </a:t>
            </a:r>
          </a:p>
          <a:p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Quel code réprime cette infraction ? 1pt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CODE DE LA ROUTE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Quelle est la catégorie de l’infraction ? 1pt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CONTRAVENTION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fr-FR" dirty="0"/>
              <a:t>Quelle peine risque ce conducteur ? 1pt</a:t>
            </a:r>
          </a:p>
          <a:p>
            <a:pPr marL="0" lvl="0" indent="0" algn="ctr">
              <a:buNone/>
            </a:pPr>
            <a:endParaRPr lang="fr-FR" dirty="0"/>
          </a:p>
          <a:p>
            <a:pPr marL="0" lvl="0" indent="0" algn="ctr">
              <a:buNone/>
            </a:pPr>
            <a:r>
              <a:rPr lang="fr-FR" dirty="0"/>
              <a:t>UNE AMENDE DE 750 €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SUITE DU SCENARIO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dirty="0"/>
              <a:t>Malgré votre demande, le conducteur refuse de déplacer son véhicule.</a:t>
            </a:r>
          </a:p>
          <a:p>
            <a:pPr marL="0" indent="0" algn="just">
              <a:buNone/>
            </a:pPr>
            <a:r>
              <a:rPr lang="fr-FR" dirty="0"/>
              <a:t>Lassé de vous écouter, il sort du véhicule et se dirige vers le centre commercial.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412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dirty="0"/>
              <a:t>Pouvez-vous l’appréhender ?Justifiez votre réponse et citez l’article et le code concernés. 3 pts</a:t>
            </a:r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dirty="0"/>
              <a:t>NON (1pt)</a:t>
            </a:r>
          </a:p>
          <a:p>
            <a:pPr algn="ctr">
              <a:buNone/>
            </a:pPr>
            <a:r>
              <a:rPr lang="fr-FR" dirty="0"/>
              <a:t>IL NE S'AGIT NI D'UN DELIT FLAGRANT NI D'UN CRIME FLAGRANT (1pt)</a:t>
            </a:r>
          </a:p>
          <a:p>
            <a:pPr algn="ctr">
              <a:buNone/>
            </a:pPr>
            <a:r>
              <a:rPr lang="fr-FR" dirty="0"/>
              <a:t>Art 73 DU CODE DE PROCEDURE PENALE (1pt)</a:t>
            </a:r>
          </a:p>
          <a:p>
            <a:pPr marL="0" lvl="0" indent="0" algn="ctr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fr-FR" dirty="0"/>
              <a:t>A qui devez-vous faire appel pour constater l’infraction ? 1 pt</a:t>
            </a:r>
          </a:p>
          <a:p>
            <a:pPr marL="0" lvl="0" indent="0" algn="ctr">
              <a:buNone/>
            </a:pPr>
            <a:endParaRPr lang="fr-FR" dirty="0"/>
          </a:p>
          <a:p>
            <a:pPr marL="0" lvl="0" indent="0" algn="ctr">
              <a:buNone/>
            </a:pPr>
            <a:r>
              <a:rPr lang="fr-FR" dirty="0"/>
              <a:t>AUX FORCES DE L’ORDRE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fr-FR" dirty="0"/>
              <a:t>Si le conducteur est absent, que peut-il être prescrit à l’encontre du véhicule ? 2 pts</a:t>
            </a:r>
          </a:p>
          <a:p>
            <a:pPr marL="0" lvl="0" indent="0" algn="ctr">
              <a:buNone/>
            </a:pPr>
            <a:endParaRPr lang="fr-FR" dirty="0"/>
          </a:p>
          <a:p>
            <a:pPr marL="0" lvl="0" indent="0" algn="ctr">
              <a:buNone/>
            </a:pPr>
            <a:r>
              <a:rPr lang="fr-FR" dirty="0"/>
              <a:t>L’IMMOBILISATION (1 pt)</a:t>
            </a:r>
          </a:p>
          <a:p>
            <a:pPr marL="0" lvl="0" indent="0" algn="ctr">
              <a:buNone/>
            </a:pPr>
            <a:r>
              <a:rPr lang="fr-FR" dirty="0"/>
              <a:t>ET LA MISE EN FOURRIERE (1 pt)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562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177</Words>
  <Application>Microsoft Office PowerPoint</Application>
  <PresentationFormat>Affichage à l'écran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Arial</vt:lpstr>
      <vt:lpstr>Calibri</vt:lpstr>
      <vt:lpstr>Thème Office</vt:lpstr>
      <vt:lpstr>Présentation PowerPoint</vt:lpstr>
      <vt:lpstr>QUESTION 1</vt:lpstr>
      <vt:lpstr>QUESTION 2</vt:lpstr>
      <vt:lpstr>QUESTION 3</vt:lpstr>
      <vt:lpstr>QUESTION 4</vt:lpstr>
      <vt:lpstr>SUITE DU SCENARIO</vt:lpstr>
      <vt:lpstr>QUESTION 5</vt:lpstr>
      <vt:lpstr>QUESTION 6</vt:lpstr>
      <vt:lpstr>QUESTION 7</vt:lpstr>
    </vt:vector>
  </TitlesOfParts>
  <Company>CRIF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QUELQUES INFRACTIONS COURANTES</dc:title>
  <dc:creator>Mandry</dc:creator>
  <cp:lastModifiedBy>Nathalie</cp:lastModifiedBy>
  <cp:revision>30</cp:revision>
  <dcterms:created xsi:type="dcterms:W3CDTF">2016-03-25T08:11:53Z</dcterms:created>
  <dcterms:modified xsi:type="dcterms:W3CDTF">2020-04-02T10:04:26Z</dcterms:modified>
</cp:coreProperties>
</file>