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8" r:id="rId4"/>
    <p:sldId id="259" r:id="rId5"/>
    <p:sldId id="260" r:id="rId6"/>
    <p:sldId id="266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692"/>
  </p:normalViewPr>
  <p:slideViewPr>
    <p:cSldViewPr>
      <p:cViewPr varScale="1">
        <p:scale>
          <a:sx n="68" d="100"/>
          <a:sy n="68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 descr="salle_de_cinem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64896" cy="4248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707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QUESTION 8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Pouvez-vous appréhender l’auteur de l’infraction ? Justifiez votre réponse. 3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OUI (1pt)</a:t>
            </a:r>
          </a:p>
          <a:p>
            <a:pPr algn="ctr">
              <a:buNone/>
            </a:pPr>
            <a:r>
              <a:rPr lang="fr-FR"/>
              <a:t>DELIT </a:t>
            </a:r>
            <a:r>
              <a:rPr lang="fr-FR" dirty="0"/>
              <a:t>FLAGRANT PUNI D’UNE PEINE </a:t>
            </a:r>
            <a:r>
              <a:rPr lang="fr-FR"/>
              <a:t>D’EMPRISONNEMENT – </a:t>
            </a:r>
            <a:r>
              <a:rPr lang="fr-FR" dirty="0"/>
              <a:t>Art 222-13 CP (1pt)</a:t>
            </a:r>
          </a:p>
          <a:p>
            <a:pPr algn="ctr">
              <a:buNone/>
            </a:pPr>
            <a:r>
              <a:rPr lang="fr-FR" dirty="0"/>
              <a:t>L’article 73 du CPP s’applique (1pt)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Quelle infraction commet cet homme ? 1 pt</a:t>
            </a:r>
          </a:p>
          <a:p>
            <a:endParaRPr lang="fr-FR" dirty="0"/>
          </a:p>
          <a:p>
            <a:pPr algn="ctr">
              <a:buNone/>
            </a:pPr>
            <a:r>
              <a:rPr lang="fr-FR" dirty="0"/>
              <a:t>IVRESSE PUBLIQUE ET MANIFESTE</a:t>
            </a:r>
          </a:p>
          <a:p>
            <a:endParaRPr lang="fr-FR" dirty="0"/>
          </a:p>
          <a:p>
            <a:pPr algn="ctr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Quel code réprime cette infraction ? 1 pt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CODE DE LA SANTE PUBLIQUE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mesure de police administrative s’applique dans cette situation ? 1 pt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PLACEMENT EN CELLULE DE DEGRISEMENT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peine encourt cet homme ? 1 pt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UNE AMENDE DE 150 €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 DU SCENARIO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Malgré vos injonctions pour lui interdire l’entrée du cinéma, l’homme décide de forcer le passage en vous bousculant.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41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infraction commet cet homme ? 1 pt</a:t>
            </a:r>
          </a:p>
          <a:p>
            <a:pPr>
              <a:buNone/>
            </a:pPr>
            <a:r>
              <a:rPr lang="fr-FR" dirty="0"/>
              <a:t>			</a:t>
            </a:r>
          </a:p>
          <a:p>
            <a:pPr algn="ctr">
              <a:buNone/>
            </a:pPr>
            <a:r>
              <a:rPr lang="fr-FR"/>
              <a:t>VIOLENCES VOLONTAIRES LEGERES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Quelles sont les circonstances particulières ? 1pt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LA PERSONNE A AGI EN ETAT D’IVRESSE MANIFESTE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peine encourt cet homme ? 1 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UNE PEINE D’EMPRISONNEMENT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6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172</Words>
  <Application>Microsoft Office PowerPoint</Application>
  <PresentationFormat>Affichage à l'écran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SUITE DU SCENARIO</vt:lpstr>
      <vt:lpstr>QUESTION 5</vt:lpstr>
      <vt:lpstr>QUESTION 6</vt:lpstr>
      <vt:lpstr>QUESTION 7</vt:lpstr>
      <vt:lpstr>QUESTION 8 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33</cp:revision>
  <dcterms:created xsi:type="dcterms:W3CDTF">2016-03-25T08:11:53Z</dcterms:created>
  <dcterms:modified xsi:type="dcterms:W3CDTF">2020-04-02T09:57:26Z</dcterms:modified>
</cp:coreProperties>
</file>