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00864"/>
            <a:ext cx="7488831" cy="5616623"/>
          </a:xfrm>
        </p:spPr>
      </p:pic>
    </p:spTree>
    <p:extLst>
      <p:ext uri="{BB962C8B-B14F-4D97-AF65-F5344CB8AC3E}">
        <p14:creationId xmlns:p14="http://schemas.microsoft.com/office/powerpoint/2010/main" val="304184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/>
              <a:t>Quelle infraction commet cette femme ? 1pt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ACTE DE DETERIORATION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/>
              <a:t>Quel code réprime cette infraction ? 1pt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LE CODE PENAL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/>
              <a:t>Selon vous, de quelle catégorie d’infraction s’agit-il ? Justifiez votre réponse. 2 pts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UNE CONTRAVENTION (1 pt)</a:t>
            </a:r>
          </a:p>
          <a:p>
            <a:pPr algn="ctr">
              <a:buNone/>
            </a:pPr>
            <a:r>
              <a:rPr lang="fr-FR" dirty="0"/>
              <a:t>IL N’Y A PAS DE DEGAT APPARENT MAIS LE COUP DONNE A LA MACHINE POURRAIT OCCASIONER UN « DOMMAGE LEGER » (1 pt)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 peine encourt l’auteur d’une telle infraction ? 1 pt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AMENDE DE 1500 €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buNone/>
            </a:pPr>
            <a:r>
              <a:rPr lang="fr-FR" dirty="0"/>
              <a:t>Pouvez-vous appréhender cette femme ? Justifiez votre réponse et indiquez l'article et le code concernés. 3 pts</a:t>
            </a:r>
          </a:p>
          <a:p>
            <a:pPr lvl="0" fontAlgn="base"/>
            <a:endParaRPr lang="fr-FR" dirty="0"/>
          </a:p>
          <a:p>
            <a:pPr algn="ctr">
              <a:buNone/>
            </a:pPr>
            <a:r>
              <a:rPr lang="fr-FR" dirty="0"/>
              <a:t>NON (1 pt).</a:t>
            </a:r>
          </a:p>
          <a:p>
            <a:pPr algn="ctr">
              <a:buNone/>
            </a:pPr>
            <a:r>
              <a:rPr lang="fr-FR" dirty="0"/>
              <a:t>CE N’EST NI UN DELIT FLAGRANT NI UN CRIME FLAGRANT (1 pt).</a:t>
            </a:r>
          </a:p>
          <a:p>
            <a:pPr algn="ctr">
              <a:buNone/>
            </a:pPr>
            <a:r>
              <a:rPr lang="fr-FR" dirty="0"/>
              <a:t>ART. 73 DU CODE DE PROCEDURE PENALE (1 pt).</a:t>
            </a:r>
          </a:p>
          <a:p>
            <a:pPr lvl="0" fontAlgn="base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fontAlgn="base">
              <a:buNone/>
            </a:pPr>
            <a:r>
              <a:rPr lang="fr-FR" dirty="0"/>
              <a:t>Que pourriez-vous proposez à cette femme pour obtenir réparation de son préjudice ? 2 pts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CONTACTER LE SERVICE CLIENT DE L’INSTALLATEUR (1 pt)</a:t>
            </a:r>
          </a:p>
          <a:p>
            <a:pPr algn="ctr">
              <a:buNone/>
            </a:pPr>
            <a:r>
              <a:rPr lang="fr-FR" dirty="0"/>
              <a:t>DONT LES COORDONNEES FIGURENT SUR LA MACHINE (1 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178</Words>
  <Application>Microsoft Office PowerPoint</Application>
  <PresentationFormat>Affichage à l'écran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QUESTION 1</vt:lpstr>
      <vt:lpstr>QUESTION 2</vt:lpstr>
      <vt:lpstr>QUESTION 3</vt:lpstr>
      <vt:lpstr>QUESTION 4</vt:lpstr>
      <vt:lpstr>QUESTION 5</vt:lpstr>
      <vt:lpstr>QUESTION 6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INFRACTIONS COURANTES</dc:title>
  <dc:creator>Mandry</dc:creator>
  <cp:lastModifiedBy>Nathalie</cp:lastModifiedBy>
  <cp:revision>30</cp:revision>
  <dcterms:created xsi:type="dcterms:W3CDTF">2016-03-25T08:11:53Z</dcterms:created>
  <dcterms:modified xsi:type="dcterms:W3CDTF">2020-04-02T09:56:28Z</dcterms:modified>
</cp:coreProperties>
</file>