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8" name="Picture 4" descr="http://static.lexpress.fr/medias/438/ordinateur-portable-casse-informatique-clavier_16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3284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84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Quelle infraction commet ce client ? 1pt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ACTE DE DESTRUCTION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Quel code réprime cette infraction ? 1pt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LE CODE PENAL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Selon vous, de quelle catégorie d’infraction s’agit-il ? Justifiez votre réponse. 2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UN DELIT (1 pt)</a:t>
            </a:r>
          </a:p>
          <a:p>
            <a:pPr algn="ctr">
              <a:buNone/>
            </a:pPr>
            <a:r>
              <a:rPr lang="fr-FR" dirty="0"/>
              <a:t>L’ORDINATEUR A ÉTÉ RENDU IMPROPRE A L’USAGE AUQUEL </a:t>
            </a:r>
            <a:r>
              <a:rPr lang="fr-FR"/>
              <a:t>IL ETAIT </a:t>
            </a:r>
            <a:r>
              <a:rPr lang="fr-FR" dirty="0"/>
              <a:t>DESTINE (1 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peine encourt l’auteur d’une telle infraction ? 2 pts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2 ANS D’EMPRISONNEMENT (1 pt)</a:t>
            </a:r>
          </a:p>
          <a:p>
            <a:pPr marL="0" indent="0" algn="ctr">
              <a:buNone/>
            </a:pPr>
            <a:r>
              <a:rPr lang="fr-FR" dirty="0"/>
              <a:t>30.000 € D’AMENDE (1 pt)</a:t>
            </a:r>
          </a:p>
          <a:p>
            <a:pPr marL="0" lvl="0" indent="0" algn="ct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fr-FR" dirty="0"/>
              <a:t>Pouvez-vous appréhender ce client ? Justifiez votre réponse et indiquez l'article et le code concernés. 3 pts</a:t>
            </a:r>
          </a:p>
          <a:p>
            <a:pPr lvl="0" fontAlgn="base"/>
            <a:endParaRPr lang="fr-FR" dirty="0"/>
          </a:p>
          <a:p>
            <a:pPr algn="ctr">
              <a:buNone/>
            </a:pPr>
            <a:r>
              <a:rPr lang="fr-FR" dirty="0"/>
              <a:t>OUI (1 pt).</a:t>
            </a:r>
          </a:p>
          <a:p>
            <a:pPr algn="ctr">
              <a:buNone/>
            </a:pPr>
            <a:r>
              <a:rPr lang="fr-FR" dirty="0"/>
              <a:t>C’EST UN DELIT FLAGRANT (1 pt).</a:t>
            </a:r>
          </a:p>
          <a:p>
            <a:pPr algn="ctr">
              <a:buNone/>
            </a:pPr>
            <a:r>
              <a:rPr lang="fr-FR" dirty="0"/>
              <a:t>ART. 73 DU CODE DE PROCEDURE PENALE (1 pt).</a:t>
            </a:r>
          </a:p>
          <a:p>
            <a:pPr lvl="0" fontAlgn="base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fr-FR" dirty="0"/>
              <a:t>Pouvez-vous employer la force ? Si oui, quel niveau de force allez-vous employer ? 2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OUI (1 pt)</a:t>
            </a:r>
          </a:p>
          <a:p>
            <a:pPr algn="ctr">
              <a:buNone/>
            </a:pPr>
            <a:r>
              <a:rPr lang="fr-FR" dirty="0"/>
              <a:t>LA FORCE STRICTEMENT NECESSAIRE(1 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166</Words>
  <Application>Microsoft Office PowerPoint</Application>
  <PresentationFormat>Affichage à l'écran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QUESTION 5</vt:lpstr>
      <vt:lpstr>QUESTION 6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33</cp:revision>
  <dcterms:created xsi:type="dcterms:W3CDTF">2016-03-25T08:11:53Z</dcterms:created>
  <dcterms:modified xsi:type="dcterms:W3CDTF">2020-04-02T09:55:28Z</dcterms:modified>
</cp:coreProperties>
</file>