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handoutMasterIdLst>
    <p:handoutMasterId r:id="rId13"/>
  </p:handoutMasterIdLst>
  <p:sldIdLst>
    <p:sldId id="323" r:id="rId3"/>
    <p:sldId id="324" r:id="rId4"/>
    <p:sldId id="331" r:id="rId5"/>
    <p:sldId id="325" r:id="rId6"/>
    <p:sldId id="326" r:id="rId7"/>
    <p:sldId id="327" r:id="rId8"/>
    <p:sldId id="328" r:id="rId9"/>
    <p:sldId id="332" r:id="rId10"/>
    <p:sldId id="333" r:id="rId11"/>
  </p:sldIdLst>
  <p:sldSz cx="9144000" cy="6858000" type="screen4x3"/>
  <p:notesSz cx="6669088" cy="97742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09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D61A2A-B93A-4E37-96F5-18105516A58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4755590-D64D-4E5C-9221-D926F37E782E}">
      <dgm:prSet phldrT="[Texte]"/>
      <dgm:spPr/>
      <dgm:t>
        <a:bodyPr/>
        <a:lstStyle/>
        <a:p>
          <a:r>
            <a:rPr lang="fr-FR" dirty="0"/>
            <a:t>1</a:t>
          </a:r>
        </a:p>
      </dgm:t>
    </dgm:pt>
    <dgm:pt modelId="{88A000AD-D7CE-492C-9917-ED3014D12955}" type="parTrans" cxnId="{91496688-EECA-4EBD-A441-5ABBA7021CD6}">
      <dgm:prSet/>
      <dgm:spPr/>
      <dgm:t>
        <a:bodyPr/>
        <a:lstStyle/>
        <a:p>
          <a:endParaRPr lang="fr-FR"/>
        </a:p>
      </dgm:t>
    </dgm:pt>
    <dgm:pt modelId="{D06A23EB-4264-41C1-8C4B-4582D54E813F}" type="sibTrans" cxnId="{91496688-EECA-4EBD-A441-5ABBA7021CD6}">
      <dgm:prSet/>
      <dgm:spPr/>
      <dgm:t>
        <a:bodyPr/>
        <a:lstStyle/>
        <a:p>
          <a:endParaRPr lang="fr-FR"/>
        </a:p>
      </dgm:t>
    </dgm:pt>
    <dgm:pt modelId="{2B10F6E2-DE7A-4FC3-B605-5BF4049FCDC2}">
      <dgm:prSet phldrT="[Texte]"/>
      <dgm:spPr/>
      <dgm:t>
        <a:bodyPr/>
        <a:lstStyle/>
        <a:p>
          <a:r>
            <a:rPr lang="fr-FR" dirty="0"/>
            <a:t>Cible</a:t>
          </a:r>
        </a:p>
      </dgm:t>
    </dgm:pt>
    <dgm:pt modelId="{F9F1FD38-F476-47FC-89C1-8DF21C3E476F}" type="parTrans" cxnId="{ABB5DDB0-C192-4636-9B44-5A033CAE8EEB}">
      <dgm:prSet/>
      <dgm:spPr/>
      <dgm:t>
        <a:bodyPr/>
        <a:lstStyle/>
        <a:p>
          <a:endParaRPr lang="fr-FR"/>
        </a:p>
      </dgm:t>
    </dgm:pt>
    <dgm:pt modelId="{E23E1DB6-9CD8-4A25-A54C-50812B5630CA}" type="sibTrans" cxnId="{ABB5DDB0-C192-4636-9B44-5A033CAE8EEB}">
      <dgm:prSet/>
      <dgm:spPr/>
      <dgm:t>
        <a:bodyPr/>
        <a:lstStyle/>
        <a:p>
          <a:endParaRPr lang="fr-FR"/>
        </a:p>
      </dgm:t>
    </dgm:pt>
    <dgm:pt modelId="{76C9267E-2573-4A96-9658-A42E05F4CC8E}">
      <dgm:prSet phldrT="[Texte]"/>
      <dgm:spPr/>
      <dgm:t>
        <a:bodyPr/>
        <a:lstStyle/>
        <a:p>
          <a:r>
            <a:rPr lang="fr-FR" dirty="0"/>
            <a:t>2</a:t>
          </a:r>
        </a:p>
      </dgm:t>
    </dgm:pt>
    <dgm:pt modelId="{A9F63E38-F5E1-4607-B88D-35E66F6E8106}" type="parTrans" cxnId="{1E3DEE59-E30F-4AA9-B195-CA22F7BBD6E7}">
      <dgm:prSet/>
      <dgm:spPr/>
      <dgm:t>
        <a:bodyPr/>
        <a:lstStyle/>
        <a:p>
          <a:endParaRPr lang="fr-FR"/>
        </a:p>
      </dgm:t>
    </dgm:pt>
    <dgm:pt modelId="{08E9FF83-2D17-4B5B-8400-0990748B34AC}" type="sibTrans" cxnId="{1E3DEE59-E30F-4AA9-B195-CA22F7BBD6E7}">
      <dgm:prSet/>
      <dgm:spPr/>
      <dgm:t>
        <a:bodyPr/>
        <a:lstStyle/>
        <a:p>
          <a:endParaRPr lang="fr-FR"/>
        </a:p>
      </dgm:t>
    </dgm:pt>
    <dgm:pt modelId="{397406E7-E21E-4441-B85F-A230DF8A1BAB}">
      <dgm:prSet phldrT="[Texte]"/>
      <dgm:spPr/>
      <dgm:t>
        <a:bodyPr/>
        <a:lstStyle/>
        <a:p>
          <a:r>
            <a:rPr lang="fr-FR" dirty="0"/>
            <a:t>Question</a:t>
          </a:r>
        </a:p>
      </dgm:t>
    </dgm:pt>
    <dgm:pt modelId="{D2F4A449-E6CD-4E39-B464-7CFA81C7E309}" type="parTrans" cxnId="{E640DF06-C76A-4A8D-8477-0158B9852BFF}">
      <dgm:prSet/>
      <dgm:spPr/>
      <dgm:t>
        <a:bodyPr/>
        <a:lstStyle/>
        <a:p>
          <a:endParaRPr lang="fr-FR"/>
        </a:p>
      </dgm:t>
    </dgm:pt>
    <dgm:pt modelId="{5200CEF6-94D7-4024-9C94-0A2B1DA0A8D9}" type="sibTrans" cxnId="{E640DF06-C76A-4A8D-8477-0158B9852BFF}">
      <dgm:prSet/>
      <dgm:spPr/>
      <dgm:t>
        <a:bodyPr/>
        <a:lstStyle/>
        <a:p>
          <a:endParaRPr lang="fr-FR"/>
        </a:p>
      </dgm:t>
    </dgm:pt>
    <dgm:pt modelId="{F8929841-4EC1-44F6-B439-BA4EAB1681AD}">
      <dgm:prSet phldrT="[Texte]"/>
      <dgm:spPr/>
      <dgm:t>
        <a:bodyPr/>
        <a:lstStyle/>
        <a:p>
          <a:r>
            <a:rPr lang="fr-FR" dirty="0"/>
            <a:t>3</a:t>
          </a:r>
        </a:p>
      </dgm:t>
    </dgm:pt>
    <dgm:pt modelId="{6E2FD626-9396-4D82-84D3-E7E0D69C64CC}" type="parTrans" cxnId="{646EA8A9-340C-4605-B9C7-2DAA10A7ACD7}">
      <dgm:prSet/>
      <dgm:spPr/>
      <dgm:t>
        <a:bodyPr/>
        <a:lstStyle/>
        <a:p>
          <a:endParaRPr lang="fr-FR"/>
        </a:p>
      </dgm:t>
    </dgm:pt>
    <dgm:pt modelId="{0A445912-002C-406F-87BD-15FED5288D85}" type="sibTrans" cxnId="{646EA8A9-340C-4605-B9C7-2DAA10A7ACD7}">
      <dgm:prSet/>
      <dgm:spPr/>
      <dgm:t>
        <a:bodyPr/>
        <a:lstStyle/>
        <a:p>
          <a:endParaRPr lang="fr-FR"/>
        </a:p>
      </dgm:t>
    </dgm:pt>
    <dgm:pt modelId="{032A9154-D3EE-4881-B48D-9693E325FC6F}">
      <dgm:prSet phldrT="[Texte]"/>
      <dgm:spPr/>
      <dgm:t>
        <a:bodyPr/>
        <a:lstStyle/>
        <a:p>
          <a:r>
            <a:rPr lang="fr-FR" dirty="0"/>
            <a:t>Choix des informations pertinentes	</a:t>
          </a:r>
        </a:p>
      </dgm:t>
    </dgm:pt>
    <dgm:pt modelId="{5EFB19C2-D766-4A87-9B0D-6F4EE938281D}" type="parTrans" cxnId="{51596A9C-4ED4-4D28-97F0-D34625EBC779}">
      <dgm:prSet/>
      <dgm:spPr/>
      <dgm:t>
        <a:bodyPr/>
        <a:lstStyle/>
        <a:p>
          <a:endParaRPr lang="fr-FR"/>
        </a:p>
      </dgm:t>
    </dgm:pt>
    <dgm:pt modelId="{F5CC58E7-E66E-47A8-A7EA-DB7255E89608}" type="sibTrans" cxnId="{51596A9C-4ED4-4D28-97F0-D34625EBC779}">
      <dgm:prSet/>
      <dgm:spPr/>
      <dgm:t>
        <a:bodyPr/>
        <a:lstStyle/>
        <a:p>
          <a:endParaRPr lang="fr-FR"/>
        </a:p>
      </dgm:t>
    </dgm:pt>
    <dgm:pt modelId="{86DFB7A6-217D-4B65-B663-753C0EFB7D09}">
      <dgm:prSet phldrT="[Texte]"/>
      <dgm:spPr/>
      <dgm:t>
        <a:bodyPr/>
        <a:lstStyle/>
        <a:p>
          <a:r>
            <a:rPr lang="fr-FR" dirty="0"/>
            <a:t>4</a:t>
          </a:r>
        </a:p>
      </dgm:t>
    </dgm:pt>
    <dgm:pt modelId="{7BDC017B-D9A4-4BAA-86C3-EE5AAE39152E}" type="parTrans" cxnId="{2DB9B319-A11A-4EA4-A347-C0CD73F1FF86}">
      <dgm:prSet/>
      <dgm:spPr/>
      <dgm:t>
        <a:bodyPr/>
        <a:lstStyle/>
        <a:p>
          <a:endParaRPr lang="fr-FR"/>
        </a:p>
      </dgm:t>
    </dgm:pt>
    <dgm:pt modelId="{5BE5B516-1E62-4F63-B07E-4EBA970A0522}" type="sibTrans" cxnId="{2DB9B319-A11A-4EA4-A347-C0CD73F1FF86}">
      <dgm:prSet/>
      <dgm:spPr/>
      <dgm:t>
        <a:bodyPr/>
        <a:lstStyle/>
        <a:p>
          <a:endParaRPr lang="fr-FR"/>
        </a:p>
      </dgm:t>
    </dgm:pt>
    <dgm:pt modelId="{2A5EA127-661D-445B-B92D-BBCC54F36FE0}">
      <dgm:prSet phldrT="[Texte]"/>
      <dgm:spPr/>
      <dgm:t>
        <a:bodyPr/>
        <a:lstStyle/>
        <a:p>
          <a:r>
            <a:rPr lang="fr-FR" dirty="0"/>
            <a:t>5</a:t>
          </a:r>
        </a:p>
      </dgm:t>
    </dgm:pt>
    <dgm:pt modelId="{737B6B0A-E972-41CF-9278-21678BED9A73}" type="parTrans" cxnId="{7496E7F9-1A5A-4103-A051-570B6CD3562E}">
      <dgm:prSet/>
      <dgm:spPr/>
      <dgm:t>
        <a:bodyPr/>
        <a:lstStyle/>
        <a:p>
          <a:endParaRPr lang="fr-FR"/>
        </a:p>
      </dgm:t>
    </dgm:pt>
    <dgm:pt modelId="{61904579-6228-4EBF-B0E6-3ACDC69672FD}" type="sibTrans" cxnId="{7496E7F9-1A5A-4103-A051-570B6CD3562E}">
      <dgm:prSet/>
      <dgm:spPr/>
      <dgm:t>
        <a:bodyPr/>
        <a:lstStyle/>
        <a:p>
          <a:endParaRPr lang="fr-FR"/>
        </a:p>
      </dgm:t>
    </dgm:pt>
    <dgm:pt modelId="{4781A6E6-72A0-4343-AEA5-38EC90246E79}">
      <dgm:prSet phldrT="[Texte]"/>
      <dgm:spPr/>
      <dgm:t>
        <a:bodyPr/>
        <a:lstStyle/>
        <a:p>
          <a:r>
            <a:rPr lang="fr-FR" dirty="0"/>
            <a:t>6</a:t>
          </a:r>
        </a:p>
      </dgm:t>
    </dgm:pt>
    <dgm:pt modelId="{DE123D73-1357-4470-ABA1-130962CC62DC}" type="parTrans" cxnId="{8DF31505-4257-4C28-8E1B-CB118944CA90}">
      <dgm:prSet/>
      <dgm:spPr/>
      <dgm:t>
        <a:bodyPr/>
        <a:lstStyle/>
        <a:p>
          <a:endParaRPr lang="fr-FR"/>
        </a:p>
      </dgm:t>
    </dgm:pt>
    <dgm:pt modelId="{B53FF929-2A2C-4337-800C-967492A4C255}" type="sibTrans" cxnId="{8DF31505-4257-4C28-8E1B-CB118944CA90}">
      <dgm:prSet/>
      <dgm:spPr/>
      <dgm:t>
        <a:bodyPr/>
        <a:lstStyle/>
        <a:p>
          <a:endParaRPr lang="fr-FR"/>
        </a:p>
      </dgm:t>
    </dgm:pt>
    <dgm:pt modelId="{5E5F79BA-28DE-4C52-BCB9-ACB4077CF21A}">
      <dgm:prSet phldrT="[Texte]"/>
      <dgm:spPr/>
      <dgm:t>
        <a:bodyPr/>
        <a:lstStyle/>
        <a:p>
          <a:r>
            <a:rPr lang="fr-FR" dirty="0"/>
            <a:t>7</a:t>
          </a:r>
        </a:p>
      </dgm:t>
    </dgm:pt>
    <dgm:pt modelId="{A9360564-F2F8-4C48-AC08-6B3F4AEFAF46}" type="parTrans" cxnId="{82282412-2B73-424C-AC44-70327FD39362}">
      <dgm:prSet/>
      <dgm:spPr/>
      <dgm:t>
        <a:bodyPr/>
        <a:lstStyle/>
        <a:p>
          <a:endParaRPr lang="fr-FR"/>
        </a:p>
      </dgm:t>
    </dgm:pt>
    <dgm:pt modelId="{592F25F4-F46B-4446-90F8-45D015CC9E91}" type="sibTrans" cxnId="{82282412-2B73-424C-AC44-70327FD39362}">
      <dgm:prSet/>
      <dgm:spPr/>
      <dgm:t>
        <a:bodyPr/>
        <a:lstStyle/>
        <a:p>
          <a:endParaRPr lang="fr-FR"/>
        </a:p>
      </dgm:t>
    </dgm:pt>
    <dgm:pt modelId="{FC1D8CEC-1674-432C-ACC4-E47D23819760}">
      <dgm:prSet phldrT="[Texte]"/>
      <dgm:spPr/>
      <dgm:t>
        <a:bodyPr/>
        <a:lstStyle/>
        <a:p>
          <a:r>
            <a:rPr lang="fr-FR" dirty="0"/>
            <a:t>8</a:t>
          </a:r>
        </a:p>
      </dgm:t>
    </dgm:pt>
    <dgm:pt modelId="{7F510736-8C1F-4C77-8AA1-7357506B5438}" type="parTrans" cxnId="{EEB781BD-0092-4F94-AB60-1B53404BE239}">
      <dgm:prSet/>
      <dgm:spPr/>
      <dgm:t>
        <a:bodyPr/>
        <a:lstStyle/>
        <a:p>
          <a:endParaRPr lang="fr-FR"/>
        </a:p>
      </dgm:t>
    </dgm:pt>
    <dgm:pt modelId="{AB035980-4EE6-4F1A-95AB-DF8392BEC895}" type="sibTrans" cxnId="{EEB781BD-0092-4F94-AB60-1B53404BE239}">
      <dgm:prSet/>
      <dgm:spPr/>
      <dgm:t>
        <a:bodyPr/>
        <a:lstStyle/>
        <a:p>
          <a:endParaRPr lang="fr-FR"/>
        </a:p>
      </dgm:t>
    </dgm:pt>
    <dgm:pt modelId="{68159693-B1B8-4AF6-9ABB-1E3974F6AF3D}">
      <dgm:prSet phldrT="[Texte]"/>
      <dgm:spPr/>
      <dgm:t>
        <a:bodyPr/>
        <a:lstStyle/>
        <a:p>
          <a:r>
            <a:rPr lang="fr-FR" dirty="0"/>
            <a:t>9</a:t>
          </a:r>
        </a:p>
      </dgm:t>
    </dgm:pt>
    <dgm:pt modelId="{A6B250DD-FA3F-480D-A55D-CC577259DA3B}" type="parTrans" cxnId="{9E50546F-2466-4044-AD88-B2CBCD2A9B9C}">
      <dgm:prSet/>
      <dgm:spPr/>
      <dgm:t>
        <a:bodyPr/>
        <a:lstStyle/>
        <a:p>
          <a:endParaRPr lang="fr-FR"/>
        </a:p>
      </dgm:t>
    </dgm:pt>
    <dgm:pt modelId="{25908DBE-F16B-4B68-A7E1-144DBBD3CD86}" type="sibTrans" cxnId="{9E50546F-2466-4044-AD88-B2CBCD2A9B9C}">
      <dgm:prSet/>
      <dgm:spPr/>
      <dgm:t>
        <a:bodyPr/>
        <a:lstStyle/>
        <a:p>
          <a:endParaRPr lang="fr-FR"/>
        </a:p>
      </dgm:t>
    </dgm:pt>
    <dgm:pt modelId="{B69CEE68-CCC2-46B7-B7F0-9FA419E88DB3}">
      <dgm:prSet phldrT="[Texte]"/>
      <dgm:spPr/>
      <dgm:t>
        <a:bodyPr/>
        <a:lstStyle/>
        <a:p>
          <a:r>
            <a:rPr lang="fr-FR" dirty="0"/>
            <a:t>10</a:t>
          </a:r>
        </a:p>
      </dgm:t>
    </dgm:pt>
    <dgm:pt modelId="{DD45396D-B913-416F-8065-30A076FDED96}" type="parTrans" cxnId="{E701D4A5-E645-464F-AC14-4DD6828F46B5}">
      <dgm:prSet/>
      <dgm:spPr/>
      <dgm:t>
        <a:bodyPr/>
        <a:lstStyle/>
        <a:p>
          <a:endParaRPr lang="fr-FR"/>
        </a:p>
      </dgm:t>
    </dgm:pt>
    <dgm:pt modelId="{BD422D83-FF54-4AEA-9871-3B83EB964E7E}" type="sibTrans" cxnId="{E701D4A5-E645-464F-AC14-4DD6828F46B5}">
      <dgm:prSet/>
      <dgm:spPr/>
      <dgm:t>
        <a:bodyPr/>
        <a:lstStyle/>
        <a:p>
          <a:endParaRPr lang="fr-FR"/>
        </a:p>
      </dgm:t>
    </dgm:pt>
    <dgm:pt modelId="{705A3F15-C4B0-4A86-98BD-BEC71432E4A1}">
      <dgm:prSet phldrT="[Texte]"/>
      <dgm:spPr/>
      <dgm:t>
        <a:bodyPr/>
        <a:lstStyle/>
        <a:p>
          <a:r>
            <a:rPr lang="fr-FR" dirty="0"/>
            <a:t>Construire l’histoire (logique, lien, emplacement)</a:t>
          </a:r>
        </a:p>
      </dgm:t>
    </dgm:pt>
    <dgm:pt modelId="{2A85CAEE-5F9C-4612-B02F-0422D8D6CB12}" type="parTrans" cxnId="{98DAC9FC-A2BB-4E82-894F-4DC579EDDC6A}">
      <dgm:prSet/>
      <dgm:spPr/>
      <dgm:t>
        <a:bodyPr/>
        <a:lstStyle/>
        <a:p>
          <a:endParaRPr lang="fr-FR"/>
        </a:p>
      </dgm:t>
    </dgm:pt>
    <dgm:pt modelId="{D74834BF-FFC2-4097-8761-7031CB6F4B02}" type="sibTrans" cxnId="{98DAC9FC-A2BB-4E82-894F-4DC579EDDC6A}">
      <dgm:prSet/>
      <dgm:spPr/>
      <dgm:t>
        <a:bodyPr/>
        <a:lstStyle/>
        <a:p>
          <a:endParaRPr lang="fr-FR"/>
        </a:p>
      </dgm:t>
    </dgm:pt>
    <dgm:pt modelId="{DB8E2755-AFCD-4D72-B200-B5CC7BA45DB4}">
      <dgm:prSet phldrT="[Texte]"/>
      <dgm:spPr/>
      <dgm:t>
        <a:bodyPr/>
        <a:lstStyle/>
        <a:p>
          <a:r>
            <a:rPr lang="fr-FR" dirty="0"/>
            <a:t>Soyez bref</a:t>
          </a:r>
        </a:p>
      </dgm:t>
    </dgm:pt>
    <dgm:pt modelId="{9B8090F0-CFE6-4FE9-AFF3-FE1604478919}" type="parTrans" cxnId="{2C434BA9-80B9-4549-BFCA-B98CF13E0FE6}">
      <dgm:prSet/>
      <dgm:spPr/>
      <dgm:t>
        <a:bodyPr/>
        <a:lstStyle/>
        <a:p>
          <a:endParaRPr lang="fr-FR"/>
        </a:p>
      </dgm:t>
    </dgm:pt>
    <dgm:pt modelId="{CEB3AA98-A42B-435F-80F1-0729B2777128}" type="sibTrans" cxnId="{2C434BA9-80B9-4549-BFCA-B98CF13E0FE6}">
      <dgm:prSet/>
      <dgm:spPr/>
      <dgm:t>
        <a:bodyPr/>
        <a:lstStyle/>
        <a:p>
          <a:endParaRPr lang="fr-FR"/>
        </a:p>
      </dgm:t>
    </dgm:pt>
    <dgm:pt modelId="{DA671EC7-33DE-439A-B5FE-597ED20C3ACA}">
      <dgm:prSet phldrT="[Texte]"/>
      <dgm:spPr/>
      <dgm:t>
        <a:bodyPr/>
        <a:lstStyle/>
        <a:p>
          <a:r>
            <a:rPr lang="fr-FR" dirty="0"/>
            <a:t>Une image = 100 mots</a:t>
          </a:r>
        </a:p>
      </dgm:t>
    </dgm:pt>
    <dgm:pt modelId="{7C45C95C-453E-4A62-9224-290D3FDBB876}" type="parTrans" cxnId="{DD600549-6FEC-4066-B1BC-B121838E8EA2}">
      <dgm:prSet/>
      <dgm:spPr/>
      <dgm:t>
        <a:bodyPr/>
        <a:lstStyle/>
        <a:p>
          <a:endParaRPr lang="fr-FR"/>
        </a:p>
      </dgm:t>
    </dgm:pt>
    <dgm:pt modelId="{2D35B37E-179F-42C5-8123-A71409C733AB}" type="sibTrans" cxnId="{DD600549-6FEC-4066-B1BC-B121838E8EA2}">
      <dgm:prSet/>
      <dgm:spPr/>
      <dgm:t>
        <a:bodyPr/>
        <a:lstStyle/>
        <a:p>
          <a:endParaRPr lang="fr-FR"/>
        </a:p>
      </dgm:t>
    </dgm:pt>
    <dgm:pt modelId="{4BE270F5-87BE-4A96-A816-7BF8E81583AF}">
      <dgm:prSet phldrT="[Texte]"/>
      <dgm:spPr/>
      <dgm:t>
        <a:bodyPr/>
        <a:lstStyle/>
        <a:p>
          <a:r>
            <a:rPr lang="fr-FR" dirty="0"/>
            <a:t>Limiter les couleurs et les polices</a:t>
          </a:r>
        </a:p>
      </dgm:t>
    </dgm:pt>
    <dgm:pt modelId="{A36A1B58-1B1F-4C16-B94C-EAA9F5875173}" type="parTrans" cxnId="{9704F36E-3CFD-4A29-B8FD-CC311C8ED029}">
      <dgm:prSet/>
      <dgm:spPr/>
      <dgm:t>
        <a:bodyPr/>
        <a:lstStyle/>
        <a:p>
          <a:endParaRPr lang="fr-FR"/>
        </a:p>
      </dgm:t>
    </dgm:pt>
    <dgm:pt modelId="{94FD5AA8-CBBA-4D53-98D4-F521620A36D7}" type="sibTrans" cxnId="{9704F36E-3CFD-4A29-B8FD-CC311C8ED029}">
      <dgm:prSet/>
      <dgm:spPr/>
      <dgm:t>
        <a:bodyPr/>
        <a:lstStyle/>
        <a:p>
          <a:endParaRPr lang="fr-FR"/>
        </a:p>
      </dgm:t>
    </dgm:pt>
    <dgm:pt modelId="{EE02CB27-2DC9-49FC-B9EB-91397C0F5775}">
      <dgm:prSet phldrT="[Texte]"/>
      <dgm:spPr/>
      <dgm:t>
        <a:bodyPr/>
        <a:lstStyle/>
        <a:p>
          <a:r>
            <a:rPr lang="fr-FR" dirty="0"/>
            <a:t>S’assurer de la cohérence</a:t>
          </a:r>
        </a:p>
      </dgm:t>
    </dgm:pt>
    <dgm:pt modelId="{4E785080-86A4-4DF1-9870-E2F122A5DDE2}" type="parTrans" cxnId="{E15FFC53-2165-4C64-8D0E-2D1C9F3C7EA8}">
      <dgm:prSet/>
      <dgm:spPr/>
      <dgm:t>
        <a:bodyPr/>
        <a:lstStyle/>
        <a:p>
          <a:endParaRPr lang="fr-FR"/>
        </a:p>
      </dgm:t>
    </dgm:pt>
    <dgm:pt modelId="{9015ED2F-9B53-4B22-BC5B-98D5136AD25C}" type="sibTrans" cxnId="{E15FFC53-2165-4C64-8D0E-2D1C9F3C7EA8}">
      <dgm:prSet/>
      <dgm:spPr/>
      <dgm:t>
        <a:bodyPr/>
        <a:lstStyle/>
        <a:p>
          <a:endParaRPr lang="fr-FR"/>
        </a:p>
      </dgm:t>
    </dgm:pt>
    <dgm:pt modelId="{5A3F59C4-A7B8-4C21-B82A-9638B9369E3E}">
      <dgm:prSet phldrT="[Texte]"/>
      <dgm:spPr/>
      <dgm:t>
        <a:bodyPr/>
        <a:lstStyle/>
        <a:p>
          <a:r>
            <a:rPr lang="fr-FR" dirty="0"/>
            <a:t>Laisser du blanc</a:t>
          </a:r>
        </a:p>
      </dgm:t>
    </dgm:pt>
    <dgm:pt modelId="{91D38BC7-E1D7-4185-9242-4DD65327C3DB}" type="parTrans" cxnId="{AD5DC2FB-44FA-475E-83C8-E1236C3BF6F5}">
      <dgm:prSet/>
      <dgm:spPr/>
      <dgm:t>
        <a:bodyPr/>
        <a:lstStyle/>
        <a:p>
          <a:endParaRPr lang="fr-FR"/>
        </a:p>
      </dgm:t>
    </dgm:pt>
    <dgm:pt modelId="{E35B82CB-8B7A-4AD6-AA3B-D8394926C4C6}" type="sibTrans" cxnId="{AD5DC2FB-44FA-475E-83C8-E1236C3BF6F5}">
      <dgm:prSet/>
      <dgm:spPr/>
      <dgm:t>
        <a:bodyPr/>
        <a:lstStyle/>
        <a:p>
          <a:endParaRPr lang="fr-FR"/>
        </a:p>
      </dgm:t>
    </dgm:pt>
    <dgm:pt modelId="{5C7AE443-63C4-4ACA-B82E-2BE969FE89F0}">
      <dgm:prSet phldrT="[Texte]"/>
      <dgm:spPr/>
      <dgm:t>
        <a:bodyPr/>
        <a:lstStyle/>
        <a:p>
          <a:r>
            <a:rPr lang="fr-FR" dirty="0"/>
            <a:t>Valider les informations</a:t>
          </a:r>
        </a:p>
      </dgm:t>
    </dgm:pt>
    <dgm:pt modelId="{57572082-8B2E-49A1-9001-746100DDF2A4}" type="parTrans" cxnId="{8DCED561-289F-4C6A-AF7B-0A4F4D5525A0}">
      <dgm:prSet/>
      <dgm:spPr/>
      <dgm:t>
        <a:bodyPr/>
        <a:lstStyle/>
        <a:p>
          <a:endParaRPr lang="fr-FR"/>
        </a:p>
      </dgm:t>
    </dgm:pt>
    <dgm:pt modelId="{758EDE5F-C035-4558-82CE-36C8C3F1546E}" type="sibTrans" cxnId="{8DCED561-289F-4C6A-AF7B-0A4F4D5525A0}">
      <dgm:prSet/>
      <dgm:spPr/>
      <dgm:t>
        <a:bodyPr/>
        <a:lstStyle/>
        <a:p>
          <a:endParaRPr lang="fr-FR"/>
        </a:p>
      </dgm:t>
    </dgm:pt>
    <dgm:pt modelId="{EA92B4EB-BBBE-4E3F-BC1A-7417BFCE6EF9}">
      <dgm:prSet phldrT="[Texte]"/>
      <dgm:spPr/>
      <dgm:t>
        <a:bodyPr/>
        <a:lstStyle/>
        <a:p>
          <a:r>
            <a:rPr lang="fr-FR" dirty="0"/>
            <a:t>11</a:t>
          </a:r>
        </a:p>
      </dgm:t>
    </dgm:pt>
    <dgm:pt modelId="{22262E81-E772-486A-8D86-CDDE820A1ACB}" type="parTrans" cxnId="{B4A68C9D-A2B4-4DF2-A38A-C79C0CADC79E}">
      <dgm:prSet/>
      <dgm:spPr/>
      <dgm:t>
        <a:bodyPr/>
        <a:lstStyle/>
        <a:p>
          <a:endParaRPr lang="fr-FR"/>
        </a:p>
      </dgm:t>
    </dgm:pt>
    <dgm:pt modelId="{68901BB8-D9C4-4B12-B09F-5294E76FACB0}" type="sibTrans" cxnId="{B4A68C9D-A2B4-4DF2-A38A-C79C0CADC79E}">
      <dgm:prSet/>
      <dgm:spPr/>
      <dgm:t>
        <a:bodyPr/>
        <a:lstStyle/>
        <a:p>
          <a:endParaRPr lang="fr-FR"/>
        </a:p>
      </dgm:t>
    </dgm:pt>
    <dgm:pt modelId="{63418D93-0AC8-410A-BED9-B70CB70136CF}">
      <dgm:prSet phldrT="[Texte]"/>
      <dgm:spPr/>
      <dgm:t>
        <a:bodyPr/>
        <a:lstStyle/>
        <a:p>
          <a:r>
            <a:rPr lang="fr-FR" dirty="0"/>
            <a:t>Indiquer  vos sources</a:t>
          </a:r>
        </a:p>
      </dgm:t>
    </dgm:pt>
    <dgm:pt modelId="{F0595EC3-B1D3-4DBA-8390-60FF7ABBF057}" type="parTrans" cxnId="{18AF1B69-0E97-4ACD-B01A-059E1500A9F4}">
      <dgm:prSet/>
      <dgm:spPr/>
      <dgm:t>
        <a:bodyPr/>
        <a:lstStyle/>
        <a:p>
          <a:endParaRPr lang="fr-FR"/>
        </a:p>
      </dgm:t>
    </dgm:pt>
    <dgm:pt modelId="{F13B7110-7E44-4B59-B28E-F61FF31735B2}" type="sibTrans" cxnId="{18AF1B69-0E97-4ACD-B01A-059E1500A9F4}">
      <dgm:prSet/>
      <dgm:spPr/>
      <dgm:t>
        <a:bodyPr/>
        <a:lstStyle/>
        <a:p>
          <a:endParaRPr lang="fr-FR"/>
        </a:p>
      </dgm:t>
    </dgm:pt>
    <dgm:pt modelId="{C98A6FA4-6337-4106-B122-C7973942FD0B}">
      <dgm:prSet phldrT="[Texte]"/>
      <dgm:spPr/>
      <dgm:t>
        <a:bodyPr/>
        <a:lstStyle/>
        <a:p>
          <a:r>
            <a:rPr lang="fr-FR" dirty="0"/>
            <a:t>12</a:t>
          </a:r>
        </a:p>
      </dgm:t>
    </dgm:pt>
    <dgm:pt modelId="{A0C6201D-73AD-457C-9816-D7925E6D039D}" type="parTrans" cxnId="{EDE05DB8-0AF9-4461-9008-2AAD21655613}">
      <dgm:prSet/>
      <dgm:spPr/>
      <dgm:t>
        <a:bodyPr/>
        <a:lstStyle/>
        <a:p>
          <a:endParaRPr lang="fr-FR"/>
        </a:p>
      </dgm:t>
    </dgm:pt>
    <dgm:pt modelId="{E9857451-0378-4CD0-A87C-635A210E6423}" type="sibTrans" cxnId="{EDE05DB8-0AF9-4461-9008-2AAD21655613}">
      <dgm:prSet/>
      <dgm:spPr/>
      <dgm:t>
        <a:bodyPr/>
        <a:lstStyle/>
        <a:p>
          <a:endParaRPr lang="fr-FR"/>
        </a:p>
      </dgm:t>
    </dgm:pt>
    <dgm:pt modelId="{F13B2571-6040-441B-92C4-9212A95DDBF3}">
      <dgm:prSet phldrT="[Texte]"/>
      <dgm:spPr/>
      <dgm:t>
        <a:bodyPr/>
        <a:lstStyle/>
        <a:p>
          <a:r>
            <a:rPr lang="fr-FR" dirty="0"/>
            <a:t>Signer</a:t>
          </a:r>
        </a:p>
      </dgm:t>
    </dgm:pt>
    <dgm:pt modelId="{B5CC285C-CCAA-40D8-ACF8-ECC7642C0A3A}" type="parTrans" cxnId="{FA85731C-7B1F-4AA4-873B-E8FDFEBCE63E}">
      <dgm:prSet/>
      <dgm:spPr/>
      <dgm:t>
        <a:bodyPr/>
        <a:lstStyle/>
        <a:p>
          <a:endParaRPr lang="fr-FR"/>
        </a:p>
      </dgm:t>
    </dgm:pt>
    <dgm:pt modelId="{1D6697CA-F867-4A76-A597-F5371AFB1398}" type="sibTrans" cxnId="{FA85731C-7B1F-4AA4-873B-E8FDFEBCE63E}">
      <dgm:prSet/>
      <dgm:spPr/>
      <dgm:t>
        <a:bodyPr/>
        <a:lstStyle/>
        <a:p>
          <a:endParaRPr lang="fr-FR"/>
        </a:p>
      </dgm:t>
    </dgm:pt>
    <dgm:pt modelId="{9B7EAF1A-83C0-400C-B296-46A6EEA83153}" type="pres">
      <dgm:prSet presAssocID="{3CD61A2A-B93A-4E37-96F5-18105516A580}" presName="linearFlow" presStyleCnt="0">
        <dgm:presLayoutVars>
          <dgm:dir/>
          <dgm:animLvl val="lvl"/>
          <dgm:resizeHandles val="exact"/>
        </dgm:presLayoutVars>
      </dgm:prSet>
      <dgm:spPr/>
    </dgm:pt>
    <dgm:pt modelId="{9BFC6617-12FB-4FE8-803A-30361B29A72A}" type="pres">
      <dgm:prSet presAssocID="{94755590-D64D-4E5C-9221-D926F37E782E}" presName="composite" presStyleCnt="0"/>
      <dgm:spPr/>
    </dgm:pt>
    <dgm:pt modelId="{B3473B7C-1F1D-414D-9A91-2A93BBB09B2A}" type="pres">
      <dgm:prSet presAssocID="{94755590-D64D-4E5C-9221-D926F37E782E}" presName="parentText" presStyleLbl="alignNode1" presStyleIdx="0" presStyleCnt="12">
        <dgm:presLayoutVars>
          <dgm:chMax val="1"/>
          <dgm:bulletEnabled val="1"/>
        </dgm:presLayoutVars>
      </dgm:prSet>
      <dgm:spPr/>
    </dgm:pt>
    <dgm:pt modelId="{D9DC7B43-B13A-4173-BA2E-6A218768525C}" type="pres">
      <dgm:prSet presAssocID="{94755590-D64D-4E5C-9221-D926F37E782E}" presName="descendantText" presStyleLbl="alignAcc1" presStyleIdx="0" presStyleCnt="12">
        <dgm:presLayoutVars>
          <dgm:bulletEnabled val="1"/>
        </dgm:presLayoutVars>
      </dgm:prSet>
      <dgm:spPr/>
    </dgm:pt>
    <dgm:pt modelId="{BB2BAE07-D046-4B83-9ED3-A334E5D992A3}" type="pres">
      <dgm:prSet presAssocID="{D06A23EB-4264-41C1-8C4B-4582D54E813F}" presName="sp" presStyleCnt="0"/>
      <dgm:spPr/>
    </dgm:pt>
    <dgm:pt modelId="{B70ECEAB-040F-468D-98A9-03ACF4DA0AC6}" type="pres">
      <dgm:prSet presAssocID="{76C9267E-2573-4A96-9658-A42E05F4CC8E}" presName="composite" presStyleCnt="0"/>
      <dgm:spPr/>
    </dgm:pt>
    <dgm:pt modelId="{6E841255-54A9-4700-A3EB-B8858822D2D5}" type="pres">
      <dgm:prSet presAssocID="{76C9267E-2573-4A96-9658-A42E05F4CC8E}" presName="parentText" presStyleLbl="alignNode1" presStyleIdx="1" presStyleCnt="12">
        <dgm:presLayoutVars>
          <dgm:chMax val="1"/>
          <dgm:bulletEnabled val="1"/>
        </dgm:presLayoutVars>
      </dgm:prSet>
      <dgm:spPr/>
    </dgm:pt>
    <dgm:pt modelId="{008E7E33-B01C-4969-A57E-722752E7ADEF}" type="pres">
      <dgm:prSet presAssocID="{76C9267E-2573-4A96-9658-A42E05F4CC8E}" presName="descendantText" presStyleLbl="alignAcc1" presStyleIdx="1" presStyleCnt="12">
        <dgm:presLayoutVars>
          <dgm:bulletEnabled val="1"/>
        </dgm:presLayoutVars>
      </dgm:prSet>
      <dgm:spPr/>
    </dgm:pt>
    <dgm:pt modelId="{F4E701D5-E295-4664-8F14-8B2D9C064ECD}" type="pres">
      <dgm:prSet presAssocID="{08E9FF83-2D17-4B5B-8400-0990748B34AC}" presName="sp" presStyleCnt="0"/>
      <dgm:spPr/>
    </dgm:pt>
    <dgm:pt modelId="{259ACBF4-32DA-4AAB-9738-6B6037E9463A}" type="pres">
      <dgm:prSet presAssocID="{F8929841-4EC1-44F6-B439-BA4EAB1681AD}" presName="composite" presStyleCnt="0"/>
      <dgm:spPr/>
    </dgm:pt>
    <dgm:pt modelId="{0C7DD8CE-39C7-4E59-978A-83ADA17E71D3}" type="pres">
      <dgm:prSet presAssocID="{F8929841-4EC1-44F6-B439-BA4EAB1681AD}" presName="parentText" presStyleLbl="alignNode1" presStyleIdx="2" presStyleCnt="12">
        <dgm:presLayoutVars>
          <dgm:chMax val="1"/>
          <dgm:bulletEnabled val="1"/>
        </dgm:presLayoutVars>
      </dgm:prSet>
      <dgm:spPr/>
    </dgm:pt>
    <dgm:pt modelId="{8BCFDAD6-5CFB-467B-9234-FA80D5C77F98}" type="pres">
      <dgm:prSet presAssocID="{F8929841-4EC1-44F6-B439-BA4EAB1681AD}" presName="descendantText" presStyleLbl="alignAcc1" presStyleIdx="2" presStyleCnt="12">
        <dgm:presLayoutVars>
          <dgm:bulletEnabled val="1"/>
        </dgm:presLayoutVars>
      </dgm:prSet>
      <dgm:spPr/>
    </dgm:pt>
    <dgm:pt modelId="{56D54938-2353-4DB3-9662-C1ACAE343881}" type="pres">
      <dgm:prSet presAssocID="{0A445912-002C-406F-87BD-15FED5288D85}" presName="sp" presStyleCnt="0"/>
      <dgm:spPr/>
    </dgm:pt>
    <dgm:pt modelId="{63A4332A-0901-4C19-9BCA-C81120FAFC64}" type="pres">
      <dgm:prSet presAssocID="{86DFB7A6-217D-4B65-B663-753C0EFB7D09}" presName="composite" presStyleCnt="0"/>
      <dgm:spPr/>
    </dgm:pt>
    <dgm:pt modelId="{1CF74722-8F67-4651-B27C-A03D04BE439C}" type="pres">
      <dgm:prSet presAssocID="{86DFB7A6-217D-4B65-B663-753C0EFB7D09}" presName="parentText" presStyleLbl="alignNode1" presStyleIdx="3" presStyleCnt="12">
        <dgm:presLayoutVars>
          <dgm:chMax val="1"/>
          <dgm:bulletEnabled val="1"/>
        </dgm:presLayoutVars>
      </dgm:prSet>
      <dgm:spPr/>
    </dgm:pt>
    <dgm:pt modelId="{1DA801E9-BC61-4FA5-9514-F389447836F2}" type="pres">
      <dgm:prSet presAssocID="{86DFB7A6-217D-4B65-B663-753C0EFB7D09}" presName="descendantText" presStyleLbl="alignAcc1" presStyleIdx="3" presStyleCnt="12">
        <dgm:presLayoutVars>
          <dgm:bulletEnabled val="1"/>
        </dgm:presLayoutVars>
      </dgm:prSet>
      <dgm:spPr/>
    </dgm:pt>
    <dgm:pt modelId="{74693D2F-BEFF-456C-9FA6-710774629A7E}" type="pres">
      <dgm:prSet presAssocID="{5BE5B516-1E62-4F63-B07E-4EBA970A0522}" presName="sp" presStyleCnt="0"/>
      <dgm:spPr/>
    </dgm:pt>
    <dgm:pt modelId="{9D2D9855-DF2E-4086-995B-9A7A3350F343}" type="pres">
      <dgm:prSet presAssocID="{2A5EA127-661D-445B-B92D-BBCC54F36FE0}" presName="composite" presStyleCnt="0"/>
      <dgm:spPr/>
    </dgm:pt>
    <dgm:pt modelId="{39C1D9C6-474D-435D-8F2C-74F0303F8498}" type="pres">
      <dgm:prSet presAssocID="{2A5EA127-661D-445B-B92D-BBCC54F36FE0}" presName="parentText" presStyleLbl="alignNode1" presStyleIdx="4" presStyleCnt="12">
        <dgm:presLayoutVars>
          <dgm:chMax val="1"/>
          <dgm:bulletEnabled val="1"/>
        </dgm:presLayoutVars>
      </dgm:prSet>
      <dgm:spPr/>
    </dgm:pt>
    <dgm:pt modelId="{A50A1DA6-13A6-47D1-95A1-CE5CC6BF2170}" type="pres">
      <dgm:prSet presAssocID="{2A5EA127-661D-445B-B92D-BBCC54F36FE0}" presName="descendantText" presStyleLbl="alignAcc1" presStyleIdx="4" presStyleCnt="12">
        <dgm:presLayoutVars>
          <dgm:bulletEnabled val="1"/>
        </dgm:presLayoutVars>
      </dgm:prSet>
      <dgm:spPr/>
    </dgm:pt>
    <dgm:pt modelId="{9B767F66-1E2F-447D-98C4-BA3F63181C15}" type="pres">
      <dgm:prSet presAssocID="{61904579-6228-4EBF-B0E6-3ACDC69672FD}" presName="sp" presStyleCnt="0"/>
      <dgm:spPr/>
    </dgm:pt>
    <dgm:pt modelId="{01F539AB-4735-4316-B827-CBB1A749F3D0}" type="pres">
      <dgm:prSet presAssocID="{4781A6E6-72A0-4343-AEA5-38EC90246E79}" presName="composite" presStyleCnt="0"/>
      <dgm:spPr/>
    </dgm:pt>
    <dgm:pt modelId="{C83538E2-D900-4243-B723-EBE0A9F50159}" type="pres">
      <dgm:prSet presAssocID="{4781A6E6-72A0-4343-AEA5-38EC90246E79}" presName="parentText" presStyleLbl="alignNode1" presStyleIdx="5" presStyleCnt="12">
        <dgm:presLayoutVars>
          <dgm:chMax val="1"/>
          <dgm:bulletEnabled val="1"/>
        </dgm:presLayoutVars>
      </dgm:prSet>
      <dgm:spPr/>
    </dgm:pt>
    <dgm:pt modelId="{EB17B861-135F-4FEE-84D9-C81BFB53B91D}" type="pres">
      <dgm:prSet presAssocID="{4781A6E6-72A0-4343-AEA5-38EC90246E79}" presName="descendantText" presStyleLbl="alignAcc1" presStyleIdx="5" presStyleCnt="12">
        <dgm:presLayoutVars>
          <dgm:bulletEnabled val="1"/>
        </dgm:presLayoutVars>
      </dgm:prSet>
      <dgm:spPr/>
    </dgm:pt>
    <dgm:pt modelId="{CBA6703C-6B2B-49BA-B96E-B5D1536C8706}" type="pres">
      <dgm:prSet presAssocID="{B53FF929-2A2C-4337-800C-967492A4C255}" presName="sp" presStyleCnt="0"/>
      <dgm:spPr/>
    </dgm:pt>
    <dgm:pt modelId="{1FC2B052-7CFF-4B59-83E4-7A459B697E26}" type="pres">
      <dgm:prSet presAssocID="{5E5F79BA-28DE-4C52-BCB9-ACB4077CF21A}" presName="composite" presStyleCnt="0"/>
      <dgm:spPr/>
    </dgm:pt>
    <dgm:pt modelId="{E47201B7-0075-4C73-89B0-A645595F36A6}" type="pres">
      <dgm:prSet presAssocID="{5E5F79BA-28DE-4C52-BCB9-ACB4077CF21A}" presName="parentText" presStyleLbl="alignNode1" presStyleIdx="6" presStyleCnt="12">
        <dgm:presLayoutVars>
          <dgm:chMax val="1"/>
          <dgm:bulletEnabled val="1"/>
        </dgm:presLayoutVars>
      </dgm:prSet>
      <dgm:spPr/>
    </dgm:pt>
    <dgm:pt modelId="{FE6ADB0D-1A7E-4CA3-A64C-203B78073005}" type="pres">
      <dgm:prSet presAssocID="{5E5F79BA-28DE-4C52-BCB9-ACB4077CF21A}" presName="descendantText" presStyleLbl="alignAcc1" presStyleIdx="6" presStyleCnt="12">
        <dgm:presLayoutVars>
          <dgm:bulletEnabled val="1"/>
        </dgm:presLayoutVars>
      </dgm:prSet>
      <dgm:spPr/>
    </dgm:pt>
    <dgm:pt modelId="{28641692-1931-46C7-9A45-557855558137}" type="pres">
      <dgm:prSet presAssocID="{592F25F4-F46B-4446-90F8-45D015CC9E91}" presName="sp" presStyleCnt="0"/>
      <dgm:spPr/>
    </dgm:pt>
    <dgm:pt modelId="{32E4D565-61E9-4348-8505-5A44CB82EDB4}" type="pres">
      <dgm:prSet presAssocID="{FC1D8CEC-1674-432C-ACC4-E47D23819760}" presName="composite" presStyleCnt="0"/>
      <dgm:spPr/>
    </dgm:pt>
    <dgm:pt modelId="{1CB7F0D7-743B-41E6-B24B-310E4B7E6F51}" type="pres">
      <dgm:prSet presAssocID="{FC1D8CEC-1674-432C-ACC4-E47D23819760}" presName="parentText" presStyleLbl="alignNode1" presStyleIdx="7" presStyleCnt="12">
        <dgm:presLayoutVars>
          <dgm:chMax val="1"/>
          <dgm:bulletEnabled val="1"/>
        </dgm:presLayoutVars>
      </dgm:prSet>
      <dgm:spPr/>
    </dgm:pt>
    <dgm:pt modelId="{7D549EF9-F9A5-4756-9CF8-3E50C0E2A101}" type="pres">
      <dgm:prSet presAssocID="{FC1D8CEC-1674-432C-ACC4-E47D23819760}" presName="descendantText" presStyleLbl="alignAcc1" presStyleIdx="7" presStyleCnt="12">
        <dgm:presLayoutVars>
          <dgm:bulletEnabled val="1"/>
        </dgm:presLayoutVars>
      </dgm:prSet>
      <dgm:spPr/>
    </dgm:pt>
    <dgm:pt modelId="{75F1721B-1D28-47C5-A77A-08DBC85DDF4B}" type="pres">
      <dgm:prSet presAssocID="{AB035980-4EE6-4F1A-95AB-DF8392BEC895}" presName="sp" presStyleCnt="0"/>
      <dgm:spPr/>
    </dgm:pt>
    <dgm:pt modelId="{28A49E60-9FD5-4509-A8BE-0ED2D15950F0}" type="pres">
      <dgm:prSet presAssocID="{68159693-B1B8-4AF6-9ABB-1E3974F6AF3D}" presName="composite" presStyleCnt="0"/>
      <dgm:spPr/>
    </dgm:pt>
    <dgm:pt modelId="{BD4EFE38-0F63-4022-84F1-FA739162F771}" type="pres">
      <dgm:prSet presAssocID="{68159693-B1B8-4AF6-9ABB-1E3974F6AF3D}" presName="parentText" presStyleLbl="alignNode1" presStyleIdx="8" presStyleCnt="12">
        <dgm:presLayoutVars>
          <dgm:chMax val="1"/>
          <dgm:bulletEnabled val="1"/>
        </dgm:presLayoutVars>
      </dgm:prSet>
      <dgm:spPr/>
    </dgm:pt>
    <dgm:pt modelId="{173347FB-6AEC-4455-B21C-A47FE8827BEF}" type="pres">
      <dgm:prSet presAssocID="{68159693-B1B8-4AF6-9ABB-1E3974F6AF3D}" presName="descendantText" presStyleLbl="alignAcc1" presStyleIdx="8" presStyleCnt="12">
        <dgm:presLayoutVars>
          <dgm:bulletEnabled val="1"/>
        </dgm:presLayoutVars>
      </dgm:prSet>
      <dgm:spPr/>
    </dgm:pt>
    <dgm:pt modelId="{90A61F5D-67FF-4C95-B691-1BD4108856E7}" type="pres">
      <dgm:prSet presAssocID="{25908DBE-F16B-4B68-A7E1-144DBBD3CD86}" presName="sp" presStyleCnt="0"/>
      <dgm:spPr/>
    </dgm:pt>
    <dgm:pt modelId="{E044E21C-3FAC-43FD-B066-206CA7FAD530}" type="pres">
      <dgm:prSet presAssocID="{B69CEE68-CCC2-46B7-B7F0-9FA419E88DB3}" presName="composite" presStyleCnt="0"/>
      <dgm:spPr/>
    </dgm:pt>
    <dgm:pt modelId="{83EE82BD-D286-4212-B30C-479AD48A15EB}" type="pres">
      <dgm:prSet presAssocID="{B69CEE68-CCC2-46B7-B7F0-9FA419E88DB3}" presName="parentText" presStyleLbl="alignNode1" presStyleIdx="9" presStyleCnt="12">
        <dgm:presLayoutVars>
          <dgm:chMax val="1"/>
          <dgm:bulletEnabled val="1"/>
        </dgm:presLayoutVars>
      </dgm:prSet>
      <dgm:spPr/>
    </dgm:pt>
    <dgm:pt modelId="{0B932CF8-E56B-47C8-8CA1-595572CD09CC}" type="pres">
      <dgm:prSet presAssocID="{B69CEE68-CCC2-46B7-B7F0-9FA419E88DB3}" presName="descendantText" presStyleLbl="alignAcc1" presStyleIdx="9" presStyleCnt="12">
        <dgm:presLayoutVars>
          <dgm:bulletEnabled val="1"/>
        </dgm:presLayoutVars>
      </dgm:prSet>
      <dgm:spPr/>
    </dgm:pt>
    <dgm:pt modelId="{210A3011-B127-40E3-9BE7-53B1E1216C75}" type="pres">
      <dgm:prSet presAssocID="{BD422D83-FF54-4AEA-9871-3B83EB964E7E}" presName="sp" presStyleCnt="0"/>
      <dgm:spPr/>
    </dgm:pt>
    <dgm:pt modelId="{D9627447-BE79-4203-8760-36FDEFBAC54A}" type="pres">
      <dgm:prSet presAssocID="{EA92B4EB-BBBE-4E3F-BC1A-7417BFCE6EF9}" presName="composite" presStyleCnt="0"/>
      <dgm:spPr/>
    </dgm:pt>
    <dgm:pt modelId="{937CD27E-F15E-4425-8C1B-9FE5F0499152}" type="pres">
      <dgm:prSet presAssocID="{EA92B4EB-BBBE-4E3F-BC1A-7417BFCE6EF9}" presName="parentText" presStyleLbl="alignNode1" presStyleIdx="10" presStyleCnt="12">
        <dgm:presLayoutVars>
          <dgm:chMax val="1"/>
          <dgm:bulletEnabled val="1"/>
        </dgm:presLayoutVars>
      </dgm:prSet>
      <dgm:spPr/>
    </dgm:pt>
    <dgm:pt modelId="{CE0261E9-42A5-4203-9EA9-DF39A5417173}" type="pres">
      <dgm:prSet presAssocID="{EA92B4EB-BBBE-4E3F-BC1A-7417BFCE6EF9}" presName="descendantText" presStyleLbl="alignAcc1" presStyleIdx="10" presStyleCnt="12">
        <dgm:presLayoutVars>
          <dgm:bulletEnabled val="1"/>
        </dgm:presLayoutVars>
      </dgm:prSet>
      <dgm:spPr/>
    </dgm:pt>
    <dgm:pt modelId="{BE88BBE3-66AA-47B1-9F0A-16309788A81A}" type="pres">
      <dgm:prSet presAssocID="{68901BB8-D9C4-4B12-B09F-5294E76FACB0}" presName="sp" presStyleCnt="0"/>
      <dgm:spPr/>
    </dgm:pt>
    <dgm:pt modelId="{D212435B-E849-4240-A690-042EB69AAE2F}" type="pres">
      <dgm:prSet presAssocID="{C98A6FA4-6337-4106-B122-C7973942FD0B}" presName="composite" presStyleCnt="0"/>
      <dgm:spPr/>
    </dgm:pt>
    <dgm:pt modelId="{2CBDF069-8D90-4789-84FE-4574051642FF}" type="pres">
      <dgm:prSet presAssocID="{C98A6FA4-6337-4106-B122-C7973942FD0B}" presName="parentText" presStyleLbl="alignNode1" presStyleIdx="11" presStyleCnt="12">
        <dgm:presLayoutVars>
          <dgm:chMax val="1"/>
          <dgm:bulletEnabled val="1"/>
        </dgm:presLayoutVars>
      </dgm:prSet>
      <dgm:spPr/>
    </dgm:pt>
    <dgm:pt modelId="{FFBE71DF-9042-4F29-A415-A9FD7E45696B}" type="pres">
      <dgm:prSet presAssocID="{C98A6FA4-6337-4106-B122-C7973942FD0B}" presName="descendantText" presStyleLbl="alignAcc1" presStyleIdx="11" presStyleCnt="12">
        <dgm:presLayoutVars>
          <dgm:bulletEnabled val="1"/>
        </dgm:presLayoutVars>
      </dgm:prSet>
      <dgm:spPr/>
    </dgm:pt>
  </dgm:ptLst>
  <dgm:cxnLst>
    <dgm:cxn modelId="{B8DD65F5-6C44-CC49-8BA8-E9EEAF899E60}" type="presOf" srcId="{94755590-D64D-4E5C-9221-D926F37E782E}" destId="{B3473B7C-1F1D-414D-9A91-2A93BBB09B2A}" srcOrd="0" destOrd="0" presId="urn:microsoft.com/office/officeart/2005/8/layout/chevron2"/>
    <dgm:cxn modelId="{B9E71B7C-FAE8-FD4E-BC92-F11F148DE441}" type="presOf" srcId="{2A5EA127-661D-445B-B92D-BBCC54F36FE0}" destId="{39C1D9C6-474D-435D-8F2C-74F0303F8498}" srcOrd="0" destOrd="0" presId="urn:microsoft.com/office/officeart/2005/8/layout/chevron2"/>
    <dgm:cxn modelId="{646EA8A9-340C-4605-B9C7-2DAA10A7ACD7}" srcId="{3CD61A2A-B93A-4E37-96F5-18105516A580}" destId="{F8929841-4EC1-44F6-B439-BA4EAB1681AD}" srcOrd="2" destOrd="0" parTransId="{6E2FD626-9396-4D82-84D3-E7E0D69C64CC}" sibTransId="{0A445912-002C-406F-87BD-15FED5288D85}"/>
    <dgm:cxn modelId="{B4A68C9D-A2B4-4DF2-A38A-C79C0CADC79E}" srcId="{3CD61A2A-B93A-4E37-96F5-18105516A580}" destId="{EA92B4EB-BBBE-4E3F-BC1A-7417BFCE6EF9}" srcOrd="10" destOrd="0" parTransId="{22262E81-E772-486A-8D86-CDDE820A1ACB}" sibTransId="{68901BB8-D9C4-4B12-B09F-5294E76FACB0}"/>
    <dgm:cxn modelId="{79B3759B-85CE-5544-BA09-E0516F5357AC}" type="presOf" srcId="{EA92B4EB-BBBE-4E3F-BC1A-7417BFCE6EF9}" destId="{937CD27E-F15E-4425-8C1B-9FE5F0499152}" srcOrd="0" destOrd="0" presId="urn:microsoft.com/office/officeart/2005/8/layout/chevron2"/>
    <dgm:cxn modelId="{E00BABA7-47F7-DC42-9DC1-5EB276934E07}" type="presOf" srcId="{5C7AE443-63C4-4ACA-B82E-2BE969FE89F0}" destId="{0B932CF8-E56B-47C8-8CA1-595572CD09CC}" srcOrd="0" destOrd="0" presId="urn:microsoft.com/office/officeart/2005/8/layout/chevron2"/>
    <dgm:cxn modelId="{DD600549-6FEC-4066-B1BC-B121838E8EA2}" srcId="{4781A6E6-72A0-4343-AEA5-38EC90246E79}" destId="{DA671EC7-33DE-439A-B5FE-597ED20C3ACA}" srcOrd="0" destOrd="0" parTransId="{7C45C95C-453E-4A62-9224-290D3FDBB876}" sibTransId="{2D35B37E-179F-42C5-8123-A71409C733AB}"/>
    <dgm:cxn modelId="{ADA83D9C-15B6-7245-92B0-29E7CCD6CDB2}" type="presOf" srcId="{68159693-B1B8-4AF6-9ABB-1E3974F6AF3D}" destId="{BD4EFE38-0F63-4022-84F1-FA739162F771}" srcOrd="0" destOrd="0" presId="urn:microsoft.com/office/officeart/2005/8/layout/chevron2"/>
    <dgm:cxn modelId="{82282412-2B73-424C-AC44-70327FD39362}" srcId="{3CD61A2A-B93A-4E37-96F5-18105516A580}" destId="{5E5F79BA-28DE-4C52-BCB9-ACB4077CF21A}" srcOrd="6" destOrd="0" parTransId="{A9360564-F2F8-4C48-AC08-6B3F4AEFAF46}" sibTransId="{592F25F4-F46B-4446-90F8-45D015CC9E91}"/>
    <dgm:cxn modelId="{F004D27A-69AE-0E44-AC25-DBE8C23E2526}" type="presOf" srcId="{705A3F15-C4B0-4A86-98BD-BEC71432E4A1}" destId="{1DA801E9-BC61-4FA5-9514-F389447836F2}" srcOrd="0" destOrd="0" presId="urn:microsoft.com/office/officeart/2005/8/layout/chevron2"/>
    <dgm:cxn modelId="{EEB781BD-0092-4F94-AB60-1B53404BE239}" srcId="{3CD61A2A-B93A-4E37-96F5-18105516A580}" destId="{FC1D8CEC-1674-432C-ACC4-E47D23819760}" srcOrd="7" destOrd="0" parTransId="{7F510736-8C1F-4C77-8AA1-7357506B5438}" sibTransId="{AB035980-4EE6-4F1A-95AB-DF8392BEC895}"/>
    <dgm:cxn modelId="{A354415A-3FCC-BA4F-AC58-F0595D6F8B9F}" type="presOf" srcId="{EE02CB27-2DC9-49FC-B9EB-91397C0F5775}" destId="{7D549EF9-F9A5-4756-9CF8-3E50C0E2A101}" srcOrd="0" destOrd="0" presId="urn:microsoft.com/office/officeart/2005/8/layout/chevron2"/>
    <dgm:cxn modelId="{E701D4A5-E645-464F-AC14-4DD6828F46B5}" srcId="{3CD61A2A-B93A-4E37-96F5-18105516A580}" destId="{B69CEE68-CCC2-46B7-B7F0-9FA419E88DB3}" srcOrd="9" destOrd="0" parTransId="{DD45396D-B913-416F-8065-30A076FDED96}" sibTransId="{BD422D83-FF54-4AEA-9871-3B83EB964E7E}"/>
    <dgm:cxn modelId="{1E3DEE59-E30F-4AA9-B195-CA22F7BBD6E7}" srcId="{3CD61A2A-B93A-4E37-96F5-18105516A580}" destId="{76C9267E-2573-4A96-9658-A42E05F4CC8E}" srcOrd="1" destOrd="0" parTransId="{A9F63E38-F5E1-4607-B88D-35E66F6E8106}" sibTransId="{08E9FF83-2D17-4B5B-8400-0990748B34AC}"/>
    <dgm:cxn modelId="{1C16F8B8-7D3B-014B-BA43-BA5D65B15608}" type="presOf" srcId="{DB8E2755-AFCD-4D72-B200-B5CC7BA45DB4}" destId="{A50A1DA6-13A6-47D1-95A1-CE5CC6BF2170}" srcOrd="0" destOrd="0" presId="urn:microsoft.com/office/officeart/2005/8/layout/chevron2"/>
    <dgm:cxn modelId="{E640DF06-C76A-4A8D-8477-0158B9852BFF}" srcId="{76C9267E-2573-4A96-9658-A42E05F4CC8E}" destId="{397406E7-E21E-4441-B85F-A230DF8A1BAB}" srcOrd="0" destOrd="0" parTransId="{D2F4A449-E6CD-4E39-B464-7CFA81C7E309}" sibTransId="{5200CEF6-94D7-4024-9C94-0A2B1DA0A8D9}"/>
    <dgm:cxn modelId="{181A8039-405D-054F-AC6A-58154B851CAF}" type="presOf" srcId="{3CD61A2A-B93A-4E37-96F5-18105516A580}" destId="{9B7EAF1A-83C0-400C-B296-46A6EEA83153}" srcOrd="0" destOrd="0" presId="urn:microsoft.com/office/officeart/2005/8/layout/chevron2"/>
    <dgm:cxn modelId="{9C0EF797-9534-7C4A-84BA-FC5983AA3845}" type="presOf" srcId="{F13B2571-6040-441B-92C4-9212A95DDBF3}" destId="{FFBE71DF-9042-4F29-A415-A9FD7E45696B}" srcOrd="0" destOrd="0" presId="urn:microsoft.com/office/officeart/2005/8/layout/chevron2"/>
    <dgm:cxn modelId="{11C4B000-9DFA-7C4B-9275-EDBCB8E89289}" type="presOf" srcId="{5A3F59C4-A7B8-4C21-B82A-9638B9369E3E}" destId="{173347FB-6AEC-4455-B21C-A47FE8827BEF}" srcOrd="0" destOrd="0" presId="urn:microsoft.com/office/officeart/2005/8/layout/chevron2"/>
    <dgm:cxn modelId="{8DF31505-4257-4C28-8E1B-CB118944CA90}" srcId="{3CD61A2A-B93A-4E37-96F5-18105516A580}" destId="{4781A6E6-72A0-4343-AEA5-38EC90246E79}" srcOrd="5" destOrd="0" parTransId="{DE123D73-1357-4470-ABA1-130962CC62DC}" sibTransId="{B53FF929-2A2C-4337-800C-967492A4C255}"/>
    <dgm:cxn modelId="{E15FFC53-2165-4C64-8D0E-2D1C9F3C7EA8}" srcId="{FC1D8CEC-1674-432C-ACC4-E47D23819760}" destId="{EE02CB27-2DC9-49FC-B9EB-91397C0F5775}" srcOrd="0" destOrd="0" parTransId="{4E785080-86A4-4DF1-9870-E2F122A5DDE2}" sibTransId="{9015ED2F-9B53-4B22-BC5B-98D5136AD25C}"/>
    <dgm:cxn modelId="{52A2804B-654E-BA4A-81DF-43BE3BC92BBF}" type="presOf" srcId="{2B10F6E2-DE7A-4FC3-B605-5BF4049FCDC2}" destId="{D9DC7B43-B13A-4173-BA2E-6A218768525C}" srcOrd="0" destOrd="0" presId="urn:microsoft.com/office/officeart/2005/8/layout/chevron2"/>
    <dgm:cxn modelId="{1B404289-BF51-F346-8187-8D49CDE875D3}" type="presOf" srcId="{B69CEE68-CCC2-46B7-B7F0-9FA419E88DB3}" destId="{83EE82BD-D286-4212-B30C-479AD48A15EB}" srcOrd="0" destOrd="0" presId="urn:microsoft.com/office/officeart/2005/8/layout/chevron2"/>
    <dgm:cxn modelId="{91496688-EECA-4EBD-A441-5ABBA7021CD6}" srcId="{3CD61A2A-B93A-4E37-96F5-18105516A580}" destId="{94755590-D64D-4E5C-9221-D926F37E782E}" srcOrd="0" destOrd="0" parTransId="{88A000AD-D7CE-492C-9917-ED3014D12955}" sibTransId="{D06A23EB-4264-41C1-8C4B-4582D54E813F}"/>
    <dgm:cxn modelId="{9704F36E-3CFD-4A29-B8FD-CC311C8ED029}" srcId="{5E5F79BA-28DE-4C52-BCB9-ACB4077CF21A}" destId="{4BE270F5-87BE-4A96-A816-7BF8E81583AF}" srcOrd="0" destOrd="0" parTransId="{A36A1B58-1B1F-4C16-B94C-EAA9F5875173}" sibTransId="{94FD5AA8-CBBA-4D53-98D4-F521620A36D7}"/>
    <dgm:cxn modelId="{5AC4555B-C81D-034D-A533-D41ACBCF0EA3}" type="presOf" srcId="{4BE270F5-87BE-4A96-A816-7BF8E81583AF}" destId="{FE6ADB0D-1A7E-4CA3-A64C-203B78073005}" srcOrd="0" destOrd="0" presId="urn:microsoft.com/office/officeart/2005/8/layout/chevron2"/>
    <dgm:cxn modelId="{84F87767-C5AB-3747-93F0-DC5DBF430239}" type="presOf" srcId="{5E5F79BA-28DE-4C52-BCB9-ACB4077CF21A}" destId="{E47201B7-0075-4C73-89B0-A645595F36A6}" srcOrd="0" destOrd="0" presId="urn:microsoft.com/office/officeart/2005/8/layout/chevron2"/>
    <dgm:cxn modelId="{18AF1B69-0E97-4ACD-B01A-059E1500A9F4}" srcId="{EA92B4EB-BBBE-4E3F-BC1A-7417BFCE6EF9}" destId="{63418D93-0AC8-410A-BED9-B70CB70136CF}" srcOrd="0" destOrd="0" parTransId="{F0595EC3-B1D3-4DBA-8390-60FF7ABBF057}" sibTransId="{F13B7110-7E44-4B59-B28E-F61FF31735B2}"/>
    <dgm:cxn modelId="{EDE05DB8-0AF9-4461-9008-2AAD21655613}" srcId="{3CD61A2A-B93A-4E37-96F5-18105516A580}" destId="{C98A6FA4-6337-4106-B122-C7973942FD0B}" srcOrd="11" destOrd="0" parTransId="{A0C6201D-73AD-457C-9816-D7925E6D039D}" sibTransId="{E9857451-0378-4CD0-A87C-635A210E6423}"/>
    <dgm:cxn modelId="{7496E7F9-1A5A-4103-A051-570B6CD3562E}" srcId="{3CD61A2A-B93A-4E37-96F5-18105516A580}" destId="{2A5EA127-661D-445B-B92D-BBCC54F36FE0}" srcOrd="4" destOrd="0" parTransId="{737B6B0A-E972-41CF-9278-21678BED9A73}" sibTransId="{61904579-6228-4EBF-B0E6-3ACDC69672FD}"/>
    <dgm:cxn modelId="{8DCED561-289F-4C6A-AF7B-0A4F4D5525A0}" srcId="{B69CEE68-CCC2-46B7-B7F0-9FA419E88DB3}" destId="{5C7AE443-63C4-4ACA-B82E-2BE969FE89F0}" srcOrd="0" destOrd="0" parTransId="{57572082-8B2E-49A1-9001-746100DDF2A4}" sibTransId="{758EDE5F-C035-4558-82CE-36C8C3F1546E}"/>
    <dgm:cxn modelId="{16284A75-812D-EC4C-BF5A-0F83A8C6CCBE}" type="presOf" srcId="{FC1D8CEC-1674-432C-ACC4-E47D23819760}" destId="{1CB7F0D7-743B-41E6-B24B-310E4B7E6F51}" srcOrd="0" destOrd="0" presId="urn:microsoft.com/office/officeart/2005/8/layout/chevron2"/>
    <dgm:cxn modelId="{51596A9C-4ED4-4D28-97F0-D34625EBC779}" srcId="{F8929841-4EC1-44F6-B439-BA4EAB1681AD}" destId="{032A9154-D3EE-4881-B48D-9693E325FC6F}" srcOrd="0" destOrd="0" parTransId="{5EFB19C2-D766-4A87-9B0D-6F4EE938281D}" sibTransId="{F5CC58E7-E66E-47A8-A7EA-DB7255E89608}"/>
    <dgm:cxn modelId="{053AB73B-A906-7D4F-8F07-E06C4DB70716}" type="presOf" srcId="{397406E7-E21E-4441-B85F-A230DF8A1BAB}" destId="{008E7E33-B01C-4969-A57E-722752E7ADEF}" srcOrd="0" destOrd="0" presId="urn:microsoft.com/office/officeart/2005/8/layout/chevron2"/>
    <dgm:cxn modelId="{2B7CBE0E-16E5-C144-B0CF-FC6B7BD2C7A5}" type="presOf" srcId="{032A9154-D3EE-4881-B48D-9693E325FC6F}" destId="{8BCFDAD6-5CFB-467B-9234-FA80D5C77F98}" srcOrd="0" destOrd="0" presId="urn:microsoft.com/office/officeart/2005/8/layout/chevron2"/>
    <dgm:cxn modelId="{2C434BA9-80B9-4549-BFCA-B98CF13E0FE6}" srcId="{2A5EA127-661D-445B-B92D-BBCC54F36FE0}" destId="{DB8E2755-AFCD-4D72-B200-B5CC7BA45DB4}" srcOrd="0" destOrd="0" parTransId="{9B8090F0-CFE6-4FE9-AFF3-FE1604478919}" sibTransId="{CEB3AA98-A42B-435F-80F1-0729B2777128}"/>
    <dgm:cxn modelId="{ABB5DDB0-C192-4636-9B44-5A033CAE8EEB}" srcId="{94755590-D64D-4E5C-9221-D926F37E782E}" destId="{2B10F6E2-DE7A-4FC3-B605-5BF4049FCDC2}" srcOrd="0" destOrd="0" parTransId="{F9F1FD38-F476-47FC-89C1-8DF21C3E476F}" sibTransId="{E23E1DB6-9CD8-4A25-A54C-50812B5630CA}"/>
    <dgm:cxn modelId="{98DAC9FC-A2BB-4E82-894F-4DC579EDDC6A}" srcId="{86DFB7A6-217D-4B65-B663-753C0EFB7D09}" destId="{705A3F15-C4B0-4A86-98BD-BEC71432E4A1}" srcOrd="0" destOrd="0" parTransId="{2A85CAEE-5F9C-4612-B02F-0422D8D6CB12}" sibTransId="{D74834BF-FFC2-4097-8761-7031CB6F4B02}"/>
    <dgm:cxn modelId="{ECB6414C-6009-1D41-88FE-ED3AEEF1C648}" type="presOf" srcId="{4781A6E6-72A0-4343-AEA5-38EC90246E79}" destId="{C83538E2-D900-4243-B723-EBE0A9F50159}" srcOrd="0" destOrd="0" presId="urn:microsoft.com/office/officeart/2005/8/layout/chevron2"/>
    <dgm:cxn modelId="{E7CBC33B-EC6A-B940-8B5A-B680BF9108F6}" type="presOf" srcId="{63418D93-0AC8-410A-BED9-B70CB70136CF}" destId="{CE0261E9-42A5-4203-9EA9-DF39A5417173}" srcOrd="0" destOrd="0" presId="urn:microsoft.com/office/officeart/2005/8/layout/chevron2"/>
    <dgm:cxn modelId="{8D49D762-A92C-274A-BFD4-2B1CDCD8358B}" type="presOf" srcId="{F8929841-4EC1-44F6-B439-BA4EAB1681AD}" destId="{0C7DD8CE-39C7-4E59-978A-83ADA17E71D3}" srcOrd="0" destOrd="0" presId="urn:microsoft.com/office/officeart/2005/8/layout/chevron2"/>
    <dgm:cxn modelId="{7A723027-F9EE-1045-92DB-1AD3C78F7C80}" type="presOf" srcId="{DA671EC7-33DE-439A-B5FE-597ED20C3ACA}" destId="{EB17B861-135F-4FEE-84D9-C81BFB53B91D}" srcOrd="0" destOrd="0" presId="urn:microsoft.com/office/officeart/2005/8/layout/chevron2"/>
    <dgm:cxn modelId="{AD5DC2FB-44FA-475E-83C8-E1236C3BF6F5}" srcId="{68159693-B1B8-4AF6-9ABB-1E3974F6AF3D}" destId="{5A3F59C4-A7B8-4C21-B82A-9638B9369E3E}" srcOrd="0" destOrd="0" parTransId="{91D38BC7-E1D7-4185-9242-4DD65327C3DB}" sibTransId="{E35B82CB-8B7A-4AD6-AA3B-D8394926C4C6}"/>
    <dgm:cxn modelId="{FA85731C-7B1F-4AA4-873B-E8FDFEBCE63E}" srcId="{C98A6FA4-6337-4106-B122-C7973942FD0B}" destId="{F13B2571-6040-441B-92C4-9212A95DDBF3}" srcOrd="0" destOrd="0" parTransId="{B5CC285C-CCAA-40D8-ACF8-ECC7642C0A3A}" sibTransId="{1D6697CA-F867-4A76-A597-F5371AFB1398}"/>
    <dgm:cxn modelId="{9E50546F-2466-4044-AD88-B2CBCD2A9B9C}" srcId="{3CD61A2A-B93A-4E37-96F5-18105516A580}" destId="{68159693-B1B8-4AF6-9ABB-1E3974F6AF3D}" srcOrd="8" destOrd="0" parTransId="{A6B250DD-FA3F-480D-A55D-CC577259DA3B}" sibTransId="{25908DBE-F16B-4B68-A7E1-144DBBD3CD86}"/>
    <dgm:cxn modelId="{2DB9B319-A11A-4EA4-A347-C0CD73F1FF86}" srcId="{3CD61A2A-B93A-4E37-96F5-18105516A580}" destId="{86DFB7A6-217D-4B65-B663-753C0EFB7D09}" srcOrd="3" destOrd="0" parTransId="{7BDC017B-D9A4-4BAA-86C3-EE5AAE39152E}" sibTransId="{5BE5B516-1E62-4F63-B07E-4EBA970A0522}"/>
    <dgm:cxn modelId="{B012B122-498E-DE46-8CD1-D6DDADF5EBE3}" type="presOf" srcId="{C98A6FA4-6337-4106-B122-C7973942FD0B}" destId="{2CBDF069-8D90-4789-84FE-4574051642FF}" srcOrd="0" destOrd="0" presId="urn:microsoft.com/office/officeart/2005/8/layout/chevron2"/>
    <dgm:cxn modelId="{D316D7DF-F669-5945-A409-6583E9C98541}" type="presOf" srcId="{76C9267E-2573-4A96-9658-A42E05F4CC8E}" destId="{6E841255-54A9-4700-A3EB-B8858822D2D5}" srcOrd="0" destOrd="0" presId="urn:microsoft.com/office/officeart/2005/8/layout/chevron2"/>
    <dgm:cxn modelId="{D1907F7E-6716-2A44-95A4-6DE38D92D86D}" type="presOf" srcId="{86DFB7A6-217D-4B65-B663-753C0EFB7D09}" destId="{1CF74722-8F67-4651-B27C-A03D04BE439C}" srcOrd="0" destOrd="0" presId="urn:microsoft.com/office/officeart/2005/8/layout/chevron2"/>
    <dgm:cxn modelId="{665F4B65-4F2B-0748-846A-6480EAC694C4}" type="presParOf" srcId="{9B7EAF1A-83C0-400C-B296-46A6EEA83153}" destId="{9BFC6617-12FB-4FE8-803A-30361B29A72A}" srcOrd="0" destOrd="0" presId="urn:microsoft.com/office/officeart/2005/8/layout/chevron2"/>
    <dgm:cxn modelId="{08115B62-7F2E-E04D-82FD-14D9975789F8}" type="presParOf" srcId="{9BFC6617-12FB-4FE8-803A-30361B29A72A}" destId="{B3473B7C-1F1D-414D-9A91-2A93BBB09B2A}" srcOrd="0" destOrd="0" presId="urn:microsoft.com/office/officeart/2005/8/layout/chevron2"/>
    <dgm:cxn modelId="{6E5647FB-B1CD-7944-BADB-E9E50B60F9F1}" type="presParOf" srcId="{9BFC6617-12FB-4FE8-803A-30361B29A72A}" destId="{D9DC7B43-B13A-4173-BA2E-6A218768525C}" srcOrd="1" destOrd="0" presId="urn:microsoft.com/office/officeart/2005/8/layout/chevron2"/>
    <dgm:cxn modelId="{61172541-B66E-4946-A01D-7E8957D825A0}" type="presParOf" srcId="{9B7EAF1A-83C0-400C-B296-46A6EEA83153}" destId="{BB2BAE07-D046-4B83-9ED3-A334E5D992A3}" srcOrd="1" destOrd="0" presId="urn:microsoft.com/office/officeart/2005/8/layout/chevron2"/>
    <dgm:cxn modelId="{5B3A1E49-BDE2-F84D-87B2-4BD02FB911AF}" type="presParOf" srcId="{9B7EAF1A-83C0-400C-B296-46A6EEA83153}" destId="{B70ECEAB-040F-468D-98A9-03ACF4DA0AC6}" srcOrd="2" destOrd="0" presId="urn:microsoft.com/office/officeart/2005/8/layout/chevron2"/>
    <dgm:cxn modelId="{2D19A08E-6F9C-264B-9F24-011C25994534}" type="presParOf" srcId="{B70ECEAB-040F-468D-98A9-03ACF4DA0AC6}" destId="{6E841255-54A9-4700-A3EB-B8858822D2D5}" srcOrd="0" destOrd="0" presId="urn:microsoft.com/office/officeart/2005/8/layout/chevron2"/>
    <dgm:cxn modelId="{2B67BAB5-179E-6740-AF88-DB06EF601569}" type="presParOf" srcId="{B70ECEAB-040F-468D-98A9-03ACF4DA0AC6}" destId="{008E7E33-B01C-4969-A57E-722752E7ADEF}" srcOrd="1" destOrd="0" presId="urn:microsoft.com/office/officeart/2005/8/layout/chevron2"/>
    <dgm:cxn modelId="{910E5AB7-B8AC-EB48-9513-43CC37D8D966}" type="presParOf" srcId="{9B7EAF1A-83C0-400C-B296-46A6EEA83153}" destId="{F4E701D5-E295-4664-8F14-8B2D9C064ECD}" srcOrd="3" destOrd="0" presId="urn:microsoft.com/office/officeart/2005/8/layout/chevron2"/>
    <dgm:cxn modelId="{316A4E9A-7028-764C-A3E3-4103BE097C05}" type="presParOf" srcId="{9B7EAF1A-83C0-400C-B296-46A6EEA83153}" destId="{259ACBF4-32DA-4AAB-9738-6B6037E9463A}" srcOrd="4" destOrd="0" presId="urn:microsoft.com/office/officeart/2005/8/layout/chevron2"/>
    <dgm:cxn modelId="{EAB559E5-A16D-AD46-A985-C2F68CCE89B1}" type="presParOf" srcId="{259ACBF4-32DA-4AAB-9738-6B6037E9463A}" destId="{0C7DD8CE-39C7-4E59-978A-83ADA17E71D3}" srcOrd="0" destOrd="0" presId="urn:microsoft.com/office/officeart/2005/8/layout/chevron2"/>
    <dgm:cxn modelId="{A60A42DD-CB1A-6641-9FAA-9331485F37CF}" type="presParOf" srcId="{259ACBF4-32DA-4AAB-9738-6B6037E9463A}" destId="{8BCFDAD6-5CFB-467B-9234-FA80D5C77F98}" srcOrd="1" destOrd="0" presId="urn:microsoft.com/office/officeart/2005/8/layout/chevron2"/>
    <dgm:cxn modelId="{CA396198-9A6B-F54F-91A3-570C8F6D3476}" type="presParOf" srcId="{9B7EAF1A-83C0-400C-B296-46A6EEA83153}" destId="{56D54938-2353-4DB3-9662-C1ACAE343881}" srcOrd="5" destOrd="0" presId="urn:microsoft.com/office/officeart/2005/8/layout/chevron2"/>
    <dgm:cxn modelId="{730726E5-25D1-9642-8F04-A2B462DBD2A2}" type="presParOf" srcId="{9B7EAF1A-83C0-400C-B296-46A6EEA83153}" destId="{63A4332A-0901-4C19-9BCA-C81120FAFC64}" srcOrd="6" destOrd="0" presId="urn:microsoft.com/office/officeart/2005/8/layout/chevron2"/>
    <dgm:cxn modelId="{25BAC9EA-8A82-B340-99E9-663B769969D2}" type="presParOf" srcId="{63A4332A-0901-4C19-9BCA-C81120FAFC64}" destId="{1CF74722-8F67-4651-B27C-A03D04BE439C}" srcOrd="0" destOrd="0" presId="urn:microsoft.com/office/officeart/2005/8/layout/chevron2"/>
    <dgm:cxn modelId="{2D9E6F17-51C3-0446-B8CE-8760E75CFFD1}" type="presParOf" srcId="{63A4332A-0901-4C19-9BCA-C81120FAFC64}" destId="{1DA801E9-BC61-4FA5-9514-F389447836F2}" srcOrd="1" destOrd="0" presId="urn:microsoft.com/office/officeart/2005/8/layout/chevron2"/>
    <dgm:cxn modelId="{59C34E2B-CCD9-6C48-8C98-65D3D7DB0E1B}" type="presParOf" srcId="{9B7EAF1A-83C0-400C-B296-46A6EEA83153}" destId="{74693D2F-BEFF-456C-9FA6-710774629A7E}" srcOrd="7" destOrd="0" presId="urn:microsoft.com/office/officeart/2005/8/layout/chevron2"/>
    <dgm:cxn modelId="{18D402A7-8814-D246-A3E3-2F8C84403196}" type="presParOf" srcId="{9B7EAF1A-83C0-400C-B296-46A6EEA83153}" destId="{9D2D9855-DF2E-4086-995B-9A7A3350F343}" srcOrd="8" destOrd="0" presId="urn:microsoft.com/office/officeart/2005/8/layout/chevron2"/>
    <dgm:cxn modelId="{9C6717AA-C671-3C44-9845-EE7A40B4DF63}" type="presParOf" srcId="{9D2D9855-DF2E-4086-995B-9A7A3350F343}" destId="{39C1D9C6-474D-435D-8F2C-74F0303F8498}" srcOrd="0" destOrd="0" presId="urn:microsoft.com/office/officeart/2005/8/layout/chevron2"/>
    <dgm:cxn modelId="{E08D2E02-C45B-9048-B63E-D50DEA16F131}" type="presParOf" srcId="{9D2D9855-DF2E-4086-995B-9A7A3350F343}" destId="{A50A1DA6-13A6-47D1-95A1-CE5CC6BF2170}" srcOrd="1" destOrd="0" presId="urn:microsoft.com/office/officeart/2005/8/layout/chevron2"/>
    <dgm:cxn modelId="{54EB6FB7-B307-374E-BFFB-7075C91FD2FE}" type="presParOf" srcId="{9B7EAF1A-83C0-400C-B296-46A6EEA83153}" destId="{9B767F66-1E2F-447D-98C4-BA3F63181C15}" srcOrd="9" destOrd="0" presId="urn:microsoft.com/office/officeart/2005/8/layout/chevron2"/>
    <dgm:cxn modelId="{78C34410-873C-1946-92F2-7323B34EBAA8}" type="presParOf" srcId="{9B7EAF1A-83C0-400C-B296-46A6EEA83153}" destId="{01F539AB-4735-4316-B827-CBB1A749F3D0}" srcOrd="10" destOrd="0" presId="urn:microsoft.com/office/officeart/2005/8/layout/chevron2"/>
    <dgm:cxn modelId="{4839E572-22C6-C242-AF49-8A7E5AC20F66}" type="presParOf" srcId="{01F539AB-4735-4316-B827-CBB1A749F3D0}" destId="{C83538E2-D900-4243-B723-EBE0A9F50159}" srcOrd="0" destOrd="0" presId="urn:microsoft.com/office/officeart/2005/8/layout/chevron2"/>
    <dgm:cxn modelId="{D4CF0F62-A83F-074E-92FC-45AD93955222}" type="presParOf" srcId="{01F539AB-4735-4316-B827-CBB1A749F3D0}" destId="{EB17B861-135F-4FEE-84D9-C81BFB53B91D}" srcOrd="1" destOrd="0" presId="urn:microsoft.com/office/officeart/2005/8/layout/chevron2"/>
    <dgm:cxn modelId="{A04DFE3B-524C-E945-80C0-D9D1D51FC532}" type="presParOf" srcId="{9B7EAF1A-83C0-400C-B296-46A6EEA83153}" destId="{CBA6703C-6B2B-49BA-B96E-B5D1536C8706}" srcOrd="11" destOrd="0" presId="urn:microsoft.com/office/officeart/2005/8/layout/chevron2"/>
    <dgm:cxn modelId="{10E9EC2C-BB54-5B4D-93B3-A8C4ED1D61BD}" type="presParOf" srcId="{9B7EAF1A-83C0-400C-B296-46A6EEA83153}" destId="{1FC2B052-7CFF-4B59-83E4-7A459B697E26}" srcOrd="12" destOrd="0" presId="urn:microsoft.com/office/officeart/2005/8/layout/chevron2"/>
    <dgm:cxn modelId="{6595758A-3684-0B45-8C1B-1C100C48855B}" type="presParOf" srcId="{1FC2B052-7CFF-4B59-83E4-7A459B697E26}" destId="{E47201B7-0075-4C73-89B0-A645595F36A6}" srcOrd="0" destOrd="0" presId="urn:microsoft.com/office/officeart/2005/8/layout/chevron2"/>
    <dgm:cxn modelId="{EDFF5CA9-BC1A-8647-8027-A65044F5B460}" type="presParOf" srcId="{1FC2B052-7CFF-4B59-83E4-7A459B697E26}" destId="{FE6ADB0D-1A7E-4CA3-A64C-203B78073005}" srcOrd="1" destOrd="0" presId="urn:microsoft.com/office/officeart/2005/8/layout/chevron2"/>
    <dgm:cxn modelId="{433FCE40-4D13-B641-BFB4-495C341B509E}" type="presParOf" srcId="{9B7EAF1A-83C0-400C-B296-46A6EEA83153}" destId="{28641692-1931-46C7-9A45-557855558137}" srcOrd="13" destOrd="0" presId="urn:microsoft.com/office/officeart/2005/8/layout/chevron2"/>
    <dgm:cxn modelId="{718637C1-03CC-7245-BCC2-A151A334F331}" type="presParOf" srcId="{9B7EAF1A-83C0-400C-B296-46A6EEA83153}" destId="{32E4D565-61E9-4348-8505-5A44CB82EDB4}" srcOrd="14" destOrd="0" presId="urn:microsoft.com/office/officeart/2005/8/layout/chevron2"/>
    <dgm:cxn modelId="{E9D464E2-B674-4140-9FF9-FC061EC7CEDB}" type="presParOf" srcId="{32E4D565-61E9-4348-8505-5A44CB82EDB4}" destId="{1CB7F0D7-743B-41E6-B24B-310E4B7E6F51}" srcOrd="0" destOrd="0" presId="urn:microsoft.com/office/officeart/2005/8/layout/chevron2"/>
    <dgm:cxn modelId="{70C31C0F-16E8-A141-A63E-A7DB3B8EAAE8}" type="presParOf" srcId="{32E4D565-61E9-4348-8505-5A44CB82EDB4}" destId="{7D549EF9-F9A5-4756-9CF8-3E50C0E2A101}" srcOrd="1" destOrd="0" presId="urn:microsoft.com/office/officeart/2005/8/layout/chevron2"/>
    <dgm:cxn modelId="{395A56DC-72A3-B645-8254-D45D918482EB}" type="presParOf" srcId="{9B7EAF1A-83C0-400C-B296-46A6EEA83153}" destId="{75F1721B-1D28-47C5-A77A-08DBC85DDF4B}" srcOrd="15" destOrd="0" presId="urn:microsoft.com/office/officeart/2005/8/layout/chevron2"/>
    <dgm:cxn modelId="{F436BA81-0E42-F449-9C5E-C22576FB4ECD}" type="presParOf" srcId="{9B7EAF1A-83C0-400C-B296-46A6EEA83153}" destId="{28A49E60-9FD5-4509-A8BE-0ED2D15950F0}" srcOrd="16" destOrd="0" presId="urn:microsoft.com/office/officeart/2005/8/layout/chevron2"/>
    <dgm:cxn modelId="{63866618-4C0C-E24B-9508-D146547EA133}" type="presParOf" srcId="{28A49E60-9FD5-4509-A8BE-0ED2D15950F0}" destId="{BD4EFE38-0F63-4022-84F1-FA739162F771}" srcOrd="0" destOrd="0" presId="urn:microsoft.com/office/officeart/2005/8/layout/chevron2"/>
    <dgm:cxn modelId="{7DC595F4-A33C-B44C-8927-0A00E48499DD}" type="presParOf" srcId="{28A49E60-9FD5-4509-A8BE-0ED2D15950F0}" destId="{173347FB-6AEC-4455-B21C-A47FE8827BEF}" srcOrd="1" destOrd="0" presId="urn:microsoft.com/office/officeart/2005/8/layout/chevron2"/>
    <dgm:cxn modelId="{5D1130FF-89BE-B147-80B4-A67D6260039C}" type="presParOf" srcId="{9B7EAF1A-83C0-400C-B296-46A6EEA83153}" destId="{90A61F5D-67FF-4C95-B691-1BD4108856E7}" srcOrd="17" destOrd="0" presId="urn:microsoft.com/office/officeart/2005/8/layout/chevron2"/>
    <dgm:cxn modelId="{19A64001-CB82-A341-9AA7-CF013DD44142}" type="presParOf" srcId="{9B7EAF1A-83C0-400C-B296-46A6EEA83153}" destId="{E044E21C-3FAC-43FD-B066-206CA7FAD530}" srcOrd="18" destOrd="0" presId="urn:microsoft.com/office/officeart/2005/8/layout/chevron2"/>
    <dgm:cxn modelId="{43809826-2B63-104E-8913-5F08B266843F}" type="presParOf" srcId="{E044E21C-3FAC-43FD-B066-206CA7FAD530}" destId="{83EE82BD-D286-4212-B30C-479AD48A15EB}" srcOrd="0" destOrd="0" presId="urn:microsoft.com/office/officeart/2005/8/layout/chevron2"/>
    <dgm:cxn modelId="{0ACE9D08-251C-2542-B867-C191B035690B}" type="presParOf" srcId="{E044E21C-3FAC-43FD-B066-206CA7FAD530}" destId="{0B932CF8-E56B-47C8-8CA1-595572CD09CC}" srcOrd="1" destOrd="0" presId="urn:microsoft.com/office/officeart/2005/8/layout/chevron2"/>
    <dgm:cxn modelId="{C5488A8A-EB26-BB4C-BBF2-B7395CEB017B}" type="presParOf" srcId="{9B7EAF1A-83C0-400C-B296-46A6EEA83153}" destId="{210A3011-B127-40E3-9BE7-53B1E1216C75}" srcOrd="19" destOrd="0" presId="urn:microsoft.com/office/officeart/2005/8/layout/chevron2"/>
    <dgm:cxn modelId="{EA0A1EFF-C5DA-8349-B165-AE6B6EF2F202}" type="presParOf" srcId="{9B7EAF1A-83C0-400C-B296-46A6EEA83153}" destId="{D9627447-BE79-4203-8760-36FDEFBAC54A}" srcOrd="20" destOrd="0" presId="urn:microsoft.com/office/officeart/2005/8/layout/chevron2"/>
    <dgm:cxn modelId="{F45A9CB0-F0C5-604B-B475-6326EEE419A4}" type="presParOf" srcId="{D9627447-BE79-4203-8760-36FDEFBAC54A}" destId="{937CD27E-F15E-4425-8C1B-9FE5F0499152}" srcOrd="0" destOrd="0" presId="urn:microsoft.com/office/officeart/2005/8/layout/chevron2"/>
    <dgm:cxn modelId="{EBDE6196-825C-1844-8EF3-D8BD89DB00DF}" type="presParOf" srcId="{D9627447-BE79-4203-8760-36FDEFBAC54A}" destId="{CE0261E9-42A5-4203-9EA9-DF39A5417173}" srcOrd="1" destOrd="0" presId="urn:microsoft.com/office/officeart/2005/8/layout/chevron2"/>
    <dgm:cxn modelId="{DDFBF72A-FB2A-284F-AB6F-6150E07C6F3B}" type="presParOf" srcId="{9B7EAF1A-83C0-400C-B296-46A6EEA83153}" destId="{BE88BBE3-66AA-47B1-9F0A-16309788A81A}" srcOrd="21" destOrd="0" presId="urn:microsoft.com/office/officeart/2005/8/layout/chevron2"/>
    <dgm:cxn modelId="{C1EEC658-FCA0-D94C-AE3C-1B9A6899C44A}" type="presParOf" srcId="{9B7EAF1A-83C0-400C-B296-46A6EEA83153}" destId="{D212435B-E849-4240-A690-042EB69AAE2F}" srcOrd="22" destOrd="0" presId="urn:microsoft.com/office/officeart/2005/8/layout/chevron2"/>
    <dgm:cxn modelId="{771AA35D-5B86-0845-9E3D-07E39F805D53}" type="presParOf" srcId="{D212435B-E849-4240-A690-042EB69AAE2F}" destId="{2CBDF069-8D90-4789-84FE-4574051642FF}" srcOrd="0" destOrd="0" presId="urn:microsoft.com/office/officeart/2005/8/layout/chevron2"/>
    <dgm:cxn modelId="{68BB107D-5E1F-A44A-9B1E-BF0FE1B50BB0}" type="presParOf" srcId="{D212435B-E849-4240-A690-042EB69AAE2F}" destId="{FFBE71DF-9042-4F29-A415-A9FD7E45696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473B7C-1F1D-414D-9A91-2A93BBB09B2A}">
      <dsp:nvSpPr>
        <dsp:cNvPr id="0" name=""/>
        <dsp:cNvSpPr/>
      </dsp:nvSpPr>
      <dsp:spPr>
        <a:xfrm rot="5400000">
          <a:off x="-73676" y="75620"/>
          <a:ext cx="491176" cy="3438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</a:t>
          </a:r>
        </a:p>
      </dsp:txBody>
      <dsp:txXfrm rot="-5400000">
        <a:off x="1" y="173856"/>
        <a:ext cx="343823" cy="147353"/>
      </dsp:txXfrm>
    </dsp:sp>
    <dsp:sp modelId="{D9DC7B43-B13A-4173-BA2E-6A218768525C}">
      <dsp:nvSpPr>
        <dsp:cNvPr id="0" name=""/>
        <dsp:cNvSpPr/>
      </dsp:nvSpPr>
      <dsp:spPr>
        <a:xfrm rot="5400000">
          <a:off x="4155654" y="-3809887"/>
          <a:ext cx="319264" cy="79429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Cible</a:t>
          </a:r>
        </a:p>
      </dsp:txBody>
      <dsp:txXfrm rot="-5400000">
        <a:off x="343824" y="17528"/>
        <a:ext cx="7927341" cy="288094"/>
      </dsp:txXfrm>
    </dsp:sp>
    <dsp:sp modelId="{6E841255-54A9-4700-A3EB-B8858822D2D5}">
      <dsp:nvSpPr>
        <dsp:cNvPr id="0" name=""/>
        <dsp:cNvSpPr/>
      </dsp:nvSpPr>
      <dsp:spPr>
        <a:xfrm rot="5400000">
          <a:off x="-73676" y="517688"/>
          <a:ext cx="491176" cy="3438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2</a:t>
          </a:r>
        </a:p>
      </dsp:txBody>
      <dsp:txXfrm rot="-5400000">
        <a:off x="1" y="615924"/>
        <a:ext cx="343823" cy="147353"/>
      </dsp:txXfrm>
    </dsp:sp>
    <dsp:sp modelId="{008E7E33-B01C-4969-A57E-722752E7ADEF}">
      <dsp:nvSpPr>
        <dsp:cNvPr id="0" name=""/>
        <dsp:cNvSpPr/>
      </dsp:nvSpPr>
      <dsp:spPr>
        <a:xfrm rot="5400000">
          <a:off x="4155654" y="-3367819"/>
          <a:ext cx="319264" cy="79429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Question</a:t>
          </a:r>
        </a:p>
      </dsp:txBody>
      <dsp:txXfrm rot="-5400000">
        <a:off x="343824" y="459596"/>
        <a:ext cx="7927341" cy="288094"/>
      </dsp:txXfrm>
    </dsp:sp>
    <dsp:sp modelId="{0C7DD8CE-39C7-4E59-978A-83ADA17E71D3}">
      <dsp:nvSpPr>
        <dsp:cNvPr id="0" name=""/>
        <dsp:cNvSpPr/>
      </dsp:nvSpPr>
      <dsp:spPr>
        <a:xfrm rot="5400000">
          <a:off x="-73676" y="959756"/>
          <a:ext cx="491176" cy="3438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3</a:t>
          </a:r>
        </a:p>
      </dsp:txBody>
      <dsp:txXfrm rot="-5400000">
        <a:off x="1" y="1057992"/>
        <a:ext cx="343823" cy="147353"/>
      </dsp:txXfrm>
    </dsp:sp>
    <dsp:sp modelId="{8BCFDAD6-5CFB-467B-9234-FA80D5C77F98}">
      <dsp:nvSpPr>
        <dsp:cNvPr id="0" name=""/>
        <dsp:cNvSpPr/>
      </dsp:nvSpPr>
      <dsp:spPr>
        <a:xfrm rot="5400000">
          <a:off x="4155654" y="-2925750"/>
          <a:ext cx="319264" cy="79429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Choix des informations pertinentes	</a:t>
          </a:r>
        </a:p>
      </dsp:txBody>
      <dsp:txXfrm rot="-5400000">
        <a:off x="343824" y="901665"/>
        <a:ext cx="7927341" cy="288094"/>
      </dsp:txXfrm>
    </dsp:sp>
    <dsp:sp modelId="{1CF74722-8F67-4651-B27C-A03D04BE439C}">
      <dsp:nvSpPr>
        <dsp:cNvPr id="0" name=""/>
        <dsp:cNvSpPr/>
      </dsp:nvSpPr>
      <dsp:spPr>
        <a:xfrm rot="5400000">
          <a:off x="-73676" y="1401824"/>
          <a:ext cx="491176" cy="3438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4</a:t>
          </a:r>
        </a:p>
      </dsp:txBody>
      <dsp:txXfrm rot="-5400000">
        <a:off x="1" y="1500060"/>
        <a:ext cx="343823" cy="147353"/>
      </dsp:txXfrm>
    </dsp:sp>
    <dsp:sp modelId="{1DA801E9-BC61-4FA5-9514-F389447836F2}">
      <dsp:nvSpPr>
        <dsp:cNvPr id="0" name=""/>
        <dsp:cNvSpPr/>
      </dsp:nvSpPr>
      <dsp:spPr>
        <a:xfrm rot="5400000">
          <a:off x="4155654" y="-2483682"/>
          <a:ext cx="319264" cy="79429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Construire l’histoire (logique, lien, emplacement)</a:t>
          </a:r>
        </a:p>
      </dsp:txBody>
      <dsp:txXfrm rot="-5400000">
        <a:off x="343824" y="1343733"/>
        <a:ext cx="7927341" cy="288094"/>
      </dsp:txXfrm>
    </dsp:sp>
    <dsp:sp modelId="{39C1D9C6-474D-435D-8F2C-74F0303F8498}">
      <dsp:nvSpPr>
        <dsp:cNvPr id="0" name=""/>
        <dsp:cNvSpPr/>
      </dsp:nvSpPr>
      <dsp:spPr>
        <a:xfrm rot="5400000">
          <a:off x="-73676" y="1843892"/>
          <a:ext cx="491176" cy="3438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5</a:t>
          </a:r>
        </a:p>
      </dsp:txBody>
      <dsp:txXfrm rot="-5400000">
        <a:off x="1" y="1942128"/>
        <a:ext cx="343823" cy="147353"/>
      </dsp:txXfrm>
    </dsp:sp>
    <dsp:sp modelId="{A50A1DA6-13A6-47D1-95A1-CE5CC6BF2170}">
      <dsp:nvSpPr>
        <dsp:cNvPr id="0" name=""/>
        <dsp:cNvSpPr/>
      </dsp:nvSpPr>
      <dsp:spPr>
        <a:xfrm rot="5400000">
          <a:off x="4155654" y="-2041614"/>
          <a:ext cx="319264" cy="79429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Soyez bref</a:t>
          </a:r>
        </a:p>
      </dsp:txBody>
      <dsp:txXfrm rot="-5400000">
        <a:off x="343824" y="1785801"/>
        <a:ext cx="7927341" cy="288094"/>
      </dsp:txXfrm>
    </dsp:sp>
    <dsp:sp modelId="{C83538E2-D900-4243-B723-EBE0A9F50159}">
      <dsp:nvSpPr>
        <dsp:cNvPr id="0" name=""/>
        <dsp:cNvSpPr/>
      </dsp:nvSpPr>
      <dsp:spPr>
        <a:xfrm rot="5400000">
          <a:off x="-73676" y="2285960"/>
          <a:ext cx="491176" cy="3438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6</a:t>
          </a:r>
        </a:p>
      </dsp:txBody>
      <dsp:txXfrm rot="-5400000">
        <a:off x="1" y="2384196"/>
        <a:ext cx="343823" cy="147353"/>
      </dsp:txXfrm>
    </dsp:sp>
    <dsp:sp modelId="{EB17B861-135F-4FEE-84D9-C81BFB53B91D}">
      <dsp:nvSpPr>
        <dsp:cNvPr id="0" name=""/>
        <dsp:cNvSpPr/>
      </dsp:nvSpPr>
      <dsp:spPr>
        <a:xfrm rot="5400000">
          <a:off x="4155654" y="-1599546"/>
          <a:ext cx="319264" cy="79429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Une image = 100 mots</a:t>
          </a:r>
        </a:p>
      </dsp:txBody>
      <dsp:txXfrm rot="-5400000">
        <a:off x="343824" y="2227869"/>
        <a:ext cx="7927341" cy="288094"/>
      </dsp:txXfrm>
    </dsp:sp>
    <dsp:sp modelId="{E47201B7-0075-4C73-89B0-A645595F36A6}">
      <dsp:nvSpPr>
        <dsp:cNvPr id="0" name=""/>
        <dsp:cNvSpPr/>
      </dsp:nvSpPr>
      <dsp:spPr>
        <a:xfrm rot="5400000">
          <a:off x="-73676" y="2728028"/>
          <a:ext cx="491176" cy="3438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7</a:t>
          </a:r>
        </a:p>
      </dsp:txBody>
      <dsp:txXfrm rot="-5400000">
        <a:off x="1" y="2826264"/>
        <a:ext cx="343823" cy="147353"/>
      </dsp:txXfrm>
    </dsp:sp>
    <dsp:sp modelId="{FE6ADB0D-1A7E-4CA3-A64C-203B78073005}">
      <dsp:nvSpPr>
        <dsp:cNvPr id="0" name=""/>
        <dsp:cNvSpPr/>
      </dsp:nvSpPr>
      <dsp:spPr>
        <a:xfrm rot="5400000">
          <a:off x="4155654" y="-1157478"/>
          <a:ext cx="319264" cy="79429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Limiter les couleurs et les polices</a:t>
          </a:r>
        </a:p>
      </dsp:txBody>
      <dsp:txXfrm rot="-5400000">
        <a:off x="343824" y="2669937"/>
        <a:ext cx="7927341" cy="288094"/>
      </dsp:txXfrm>
    </dsp:sp>
    <dsp:sp modelId="{1CB7F0D7-743B-41E6-B24B-310E4B7E6F51}">
      <dsp:nvSpPr>
        <dsp:cNvPr id="0" name=""/>
        <dsp:cNvSpPr/>
      </dsp:nvSpPr>
      <dsp:spPr>
        <a:xfrm rot="5400000">
          <a:off x="-73676" y="3170096"/>
          <a:ext cx="491176" cy="3438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8</a:t>
          </a:r>
        </a:p>
      </dsp:txBody>
      <dsp:txXfrm rot="-5400000">
        <a:off x="1" y="3268332"/>
        <a:ext cx="343823" cy="147353"/>
      </dsp:txXfrm>
    </dsp:sp>
    <dsp:sp modelId="{7D549EF9-F9A5-4756-9CF8-3E50C0E2A101}">
      <dsp:nvSpPr>
        <dsp:cNvPr id="0" name=""/>
        <dsp:cNvSpPr/>
      </dsp:nvSpPr>
      <dsp:spPr>
        <a:xfrm rot="5400000">
          <a:off x="4155654" y="-715410"/>
          <a:ext cx="319264" cy="79429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S’assurer de la cohérence</a:t>
          </a:r>
        </a:p>
      </dsp:txBody>
      <dsp:txXfrm rot="-5400000">
        <a:off x="343824" y="3112005"/>
        <a:ext cx="7927341" cy="288094"/>
      </dsp:txXfrm>
    </dsp:sp>
    <dsp:sp modelId="{BD4EFE38-0F63-4022-84F1-FA739162F771}">
      <dsp:nvSpPr>
        <dsp:cNvPr id="0" name=""/>
        <dsp:cNvSpPr/>
      </dsp:nvSpPr>
      <dsp:spPr>
        <a:xfrm rot="5400000">
          <a:off x="-73676" y="3612164"/>
          <a:ext cx="491176" cy="3438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9</a:t>
          </a:r>
        </a:p>
      </dsp:txBody>
      <dsp:txXfrm rot="-5400000">
        <a:off x="1" y="3710400"/>
        <a:ext cx="343823" cy="147353"/>
      </dsp:txXfrm>
    </dsp:sp>
    <dsp:sp modelId="{173347FB-6AEC-4455-B21C-A47FE8827BEF}">
      <dsp:nvSpPr>
        <dsp:cNvPr id="0" name=""/>
        <dsp:cNvSpPr/>
      </dsp:nvSpPr>
      <dsp:spPr>
        <a:xfrm rot="5400000">
          <a:off x="4155654" y="-273342"/>
          <a:ext cx="319264" cy="79429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Laisser du blanc</a:t>
          </a:r>
        </a:p>
      </dsp:txBody>
      <dsp:txXfrm rot="-5400000">
        <a:off x="343824" y="3554073"/>
        <a:ext cx="7927341" cy="288094"/>
      </dsp:txXfrm>
    </dsp:sp>
    <dsp:sp modelId="{83EE82BD-D286-4212-B30C-479AD48A15EB}">
      <dsp:nvSpPr>
        <dsp:cNvPr id="0" name=""/>
        <dsp:cNvSpPr/>
      </dsp:nvSpPr>
      <dsp:spPr>
        <a:xfrm rot="5400000">
          <a:off x="-73676" y="4054233"/>
          <a:ext cx="491176" cy="3438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10</a:t>
          </a:r>
        </a:p>
      </dsp:txBody>
      <dsp:txXfrm rot="-5400000">
        <a:off x="1" y="4152469"/>
        <a:ext cx="343823" cy="147353"/>
      </dsp:txXfrm>
    </dsp:sp>
    <dsp:sp modelId="{0B932CF8-E56B-47C8-8CA1-595572CD09CC}">
      <dsp:nvSpPr>
        <dsp:cNvPr id="0" name=""/>
        <dsp:cNvSpPr/>
      </dsp:nvSpPr>
      <dsp:spPr>
        <a:xfrm rot="5400000">
          <a:off x="4155654" y="168725"/>
          <a:ext cx="319264" cy="79429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Valider les informations</a:t>
          </a:r>
        </a:p>
      </dsp:txBody>
      <dsp:txXfrm rot="-5400000">
        <a:off x="343824" y="3996141"/>
        <a:ext cx="7927341" cy="288094"/>
      </dsp:txXfrm>
    </dsp:sp>
    <dsp:sp modelId="{937CD27E-F15E-4425-8C1B-9FE5F0499152}">
      <dsp:nvSpPr>
        <dsp:cNvPr id="0" name=""/>
        <dsp:cNvSpPr/>
      </dsp:nvSpPr>
      <dsp:spPr>
        <a:xfrm rot="5400000">
          <a:off x="-73676" y="4496301"/>
          <a:ext cx="491176" cy="3438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11</a:t>
          </a:r>
        </a:p>
      </dsp:txBody>
      <dsp:txXfrm rot="-5400000">
        <a:off x="1" y="4594537"/>
        <a:ext cx="343823" cy="147353"/>
      </dsp:txXfrm>
    </dsp:sp>
    <dsp:sp modelId="{CE0261E9-42A5-4203-9EA9-DF39A5417173}">
      <dsp:nvSpPr>
        <dsp:cNvPr id="0" name=""/>
        <dsp:cNvSpPr/>
      </dsp:nvSpPr>
      <dsp:spPr>
        <a:xfrm rot="5400000">
          <a:off x="4155654" y="610793"/>
          <a:ext cx="319264" cy="79429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Indiquer  vos sources</a:t>
          </a:r>
        </a:p>
      </dsp:txBody>
      <dsp:txXfrm rot="-5400000">
        <a:off x="343824" y="4438209"/>
        <a:ext cx="7927341" cy="288094"/>
      </dsp:txXfrm>
    </dsp:sp>
    <dsp:sp modelId="{2CBDF069-8D90-4789-84FE-4574051642FF}">
      <dsp:nvSpPr>
        <dsp:cNvPr id="0" name=""/>
        <dsp:cNvSpPr/>
      </dsp:nvSpPr>
      <dsp:spPr>
        <a:xfrm rot="5400000">
          <a:off x="-73676" y="4938369"/>
          <a:ext cx="491176" cy="3438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12</a:t>
          </a:r>
        </a:p>
      </dsp:txBody>
      <dsp:txXfrm rot="-5400000">
        <a:off x="1" y="5036605"/>
        <a:ext cx="343823" cy="147353"/>
      </dsp:txXfrm>
    </dsp:sp>
    <dsp:sp modelId="{FFBE71DF-9042-4F29-A415-A9FD7E45696B}">
      <dsp:nvSpPr>
        <dsp:cNvPr id="0" name=""/>
        <dsp:cNvSpPr/>
      </dsp:nvSpPr>
      <dsp:spPr>
        <a:xfrm rot="5400000">
          <a:off x="4155654" y="1052861"/>
          <a:ext cx="319264" cy="79429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Signer</a:t>
          </a:r>
        </a:p>
      </dsp:txBody>
      <dsp:txXfrm rot="-5400000">
        <a:off x="343824" y="4880277"/>
        <a:ext cx="7927341" cy="2880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89938" cy="488712"/>
          </a:xfrm>
          <a:prstGeom prst="rect">
            <a:avLst/>
          </a:prstGeom>
        </p:spPr>
        <p:txBody>
          <a:bodyPr vert="horz" lIns="91424" tIns="45710" rIns="91424" bIns="4571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777607" y="2"/>
            <a:ext cx="2889938" cy="488712"/>
          </a:xfrm>
          <a:prstGeom prst="rect">
            <a:avLst/>
          </a:prstGeom>
        </p:spPr>
        <p:txBody>
          <a:bodyPr vert="horz" lIns="91424" tIns="45710" rIns="91424" bIns="45710" rtlCol="0"/>
          <a:lstStyle>
            <a:lvl1pPr algn="r">
              <a:defRPr sz="1200"/>
            </a:lvl1pPr>
          </a:lstStyle>
          <a:p>
            <a:fld id="{FE299043-3E25-41B4-9F6C-1B5B19638069}" type="datetimeFigureOut">
              <a:rPr lang="fr-FR" smtClean="0"/>
              <a:pPr/>
              <a:t>21/06/2016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283830"/>
            <a:ext cx="2889938" cy="488712"/>
          </a:xfrm>
          <a:prstGeom prst="rect">
            <a:avLst/>
          </a:prstGeom>
        </p:spPr>
        <p:txBody>
          <a:bodyPr vert="horz" lIns="91424" tIns="45710" rIns="91424" bIns="4571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777607" y="9283830"/>
            <a:ext cx="2889938" cy="488712"/>
          </a:xfrm>
          <a:prstGeom prst="rect">
            <a:avLst/>
          </a:prstGeom>
        </p:spPr>
        <p:txBody>
          <a:bodyPr vert="horz" lIns="91424" tIns="45710" rIns="91424" bIns="45710" rtlCol="0" anchor="b"/>
          <a:lstStyle>
            <a:lvl1pPr algn="r">
              <a:defRPr sz="1200"/>
            </a:lvl1pPr>
          </a:lstStyle>
          <a:p>
            <a:fld id="{CE655854-9874-4030-980A-47A5BF0CB7B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47037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89250" cy="488950"/>
          </a:xfrm>
          <a:prstGeom prst="rect">
            <a:avLst/>
          </a:prstGeom>
        </p:spPr>
        <p:txBody>
          <a:bodyPr vert="horz" lIns="91424" tIns="45710" rIns="91424" bIns="4571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8250" y="2"/>
            <a:ext cx="2889250" cy="488950"/>
          </a:xfrm>
          <a:prstGeom prst="rect">
            <a:avLst/>
          </a:prstGeom>
        </p:spPr>
        <p:txBody>
          <a:bodyPr vert="horz" lIns="91424" tIns="45710" rIns="91424" bIns="45710" rtlCol="0"/>
          <a:lstStyle>
            <a:lvl1pPr algn="r">
              <a:defRPr sz="1200"/>
            </a:lvl1pPr>
          </a:lstStyle>
          <a:p>
            <a:fld id="{478CE637-D4A5-3342-9F13-5D61005BC3BA}" type="datetimeFigureOut">
              <a:rPr lang="fr-FR" smtClean="0"/>
              <a:pPr/>
              <a:t>21/06/2016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4738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0" rIns="91424" bIns="4571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6750" y="4643440"/>
            <a:ext cx="5335588" cy="4397375"/>
          </a:xfrm>
          <a:prstGeom prst="rect">
            <a:avLst/>
          </a:prstGeom>
        </p:spPr>
        <p:txBody>
          <a:bodyPr vert="horz" lIns="91424" tIns="45710" rIns="91424" bIns="4571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283702"/>
            <a:ext cx="2889250" cy="488950"/>
          </a:xfrm>
          <a:prstGeom prst="rect">
            <a:avLst/>
          </a:prstGeom>
        </p:spPr>
        <p:txBody>
          <a:bodyPr vert="horz" lIns="91424" tIns="45710" rIns="91424" bIns="4571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8250" y="9283702"/>
            <a:ext cx="2889250" cy="488950"/>
          </a:xfrm>
          <a:prstGeom prst="rect">
            <a:avLst/>
          </a:prstGeom>
        </p:spPr>
        <p:txBody>
          <a:bodyPr vert="horz" lIns="91424" tIns="45710" rIns="91424" bIns="45710" rtlCol="0" anchor="b"/>
          <a:lstStyle>
            <a:lvl1pPr algn="r">
              <a:defRPr sz="1200"/>
            </a:lvl1pPr>
          </a:lstStyle>
          <a:p>
            <a:fld id="{BF0275E7-D48C-8D40-ACB3-193A3920231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1913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8DAE-808E-9F49-B192-234076995AB7}" type="datetime1">
              <a:rPr lang="fr-FR" smtClean="0"/>
              <a:t>21/06/2016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Drouet et E. Suel, lycée Jules Verne Limours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527D-BB7C-4658-B7BA-91F74E7176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DD544-B4FF-A249-B355-32341AC90E09}" type="datetime1">
              <a:rPr lang="fr-FR" smtClean="0"/>
              <a:t>21/06/2016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Drouet et E. Suel, lycée Jules Verne Limours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527D-BB7C-4658-B7BA-91F74E7176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B97527D-BB7C-4658-B7BA-91F74E7176F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33A4C-DBB3-0646-873F-081243142C87}" type="datetime1">
              <a:rPr lang="fr-FR" smtClean="0"/>
              <a:t>21/06/2016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Drouet et E. Suel, lycée Jules Verne Limours</a:t>
            </a:r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DC4F-FACA-9740-8C9A-637503A6C510}" type="datetime1">
              <a:rPr lang="fr-FR" smtClean="0"/>
              <a:t>21/06/2016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Drouet et E. Suel, lycée Jules Verne Limours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4ADE-AB2A-C44D-8797-24FCBA115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9600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E79F6-960B-824E-8BE2-C0509A7D90F2}" type="datetime1">
              <a:rPr lang="fr-FR" smtClean="0"/>
              <a:t>21/06/2016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Drouet et E. Suel, lycée Jules Verne Limours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4ADE-AB2A-C44D-8797-24FCBA115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38360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76691-E841-D242-B062-A186A4F43A68}" type="datetime1">
              <a:rPr lang="fr-FR" smtClean="0"/>
              <a:t>21/06/2016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Drouet et E. Suel, lycée Jules Verne Limours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4ADE-AB2A-C44D-8797-24FCBA115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14200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9F17-9FA4-D24B-8B55-F2A8AE030CB5}" type="datetime1">
              <a:rPr lang="fr-FR" smtClean="0"/>
              <a:t>21/06/2016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Drouet et E. Suel, lycée Jules Verne Limours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4ADE-AB2A-C44D-8797-24FCBA115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78434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2E94-DAAD-104B-A6A9-9ADFE4D41453}" type="datetime1">
              <a:rPr lang="fr-FR" smtClean="0"/>
              <a:t>21/06/2016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Drouet et E. Suel, lycée Jules Verne Limours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4ADE-AB2A-C44D-8797-24FCBA115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18812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EE69-AE98-064E-BAA7-50008F4ECD24}" type="datetime1">
              <a:rPr lang="fr-FR" smtClean="0"/>
              <a:t>21/06/2016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Drouet et E. Suel, lycée Jules Verne Limours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4ADE-AB2A-C44D-8797-24FCBA115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26116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5475-B78E-304D-9D2A-C4D01E258889}" type="datetime1">
              <a:rPr lang="fr-FR" smtClean="0"/>
              <a:t>21/06/2016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Drouet et E. Suel, lycée Jules Verne Limours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4ADE-AB2A-C44D-8797-24FCBA115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25154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7471-5608-D64A-8EC4-78674996DF74}" type="datetime1">
              <a:rPr lang="fr-FR" smtClean="0"/>
              <a:t>21/06/2016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Drouet et E. Suel, lycée Jules Verne Limours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4ADE-AB2A-C44D-8797-24FCBA115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0778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BA6C-7E26-EB44-8C9B-A0B74AAC4C52}" type="datetime1">
              <a:rPr lang="fr-FR" smtClean="0"/>
              <a:t>21/06/2016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Drouet et E. Suel, lycée Jules Verne Limours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B97527D-BB7C-4658-B7BA-91F74E7176F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657C-8295-1F4C-9413-4161F4BAA582}" type="datetime1">
              <a:rPr lang="fr-FR" smtClean="0"/>
              <a:t>21/06/2016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Drouet et E. Suel, lycée Jules Verne Limours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4ADE-AB2A-C44D-8797-24FCBA115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12762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C154F-AF6D-DB4F-816F-D4FDA5CC6E44}" type="datetime1">
              <a:rPr lang="fr-FR" smtClean="0"/>
              <a:t>21/06/2016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Drouet et E. Suel, lycée Jules Verne Limours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4ADE-AB2A-C44D-8797-24FCBA115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69322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67B7-2F5A-EF4E-92E2-053668EE5920}" type="datetime1">
              <a:rPr lang="fr-FR" smtClean="0"/>
              <a:t>21/06/2016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Drouet et E. Suel, lycée Jules Verne Limours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4ADE-AB2A-C44D-8797-24FCBA115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3548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Drouet et E. Suel, lycée Jules Verne Limours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CADB-7000-2D4D-8386-AAD1A883AC27}" type="datetime1">
              <a:rPr lang="fr-FR" smtClean="0"/>
              <a:t>21/06/2016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B97527D-BB7C-4658-B7BA-91F74E7176F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58C4F1C-2105-B949-8673-E6A6A19613CF}" type="datetime1">
              <a:rPr lang="fr-FR" smtClean="0"/>
              <a:t>21/06/2016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Drouet et E. Suel, lycée Jules Verne Limours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527D-BB7C-4658-B7BA-91F74E7176F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E05E-4E39-C444-B69D-ADABDC609DA3}" type="datetime1">
              <a:rPr lang="fr-FR" smtClean="0"/>
              <a:t>21/06/2016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fr-FR"/>
              <a:t>M. Drouet et E. Suel, lycée Jules Verne Limours</a:t>
            </a:r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B97527D-BB7C-4658-B7BA-91F74E7176F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8719-0A81-3B4C-A91F-97B6F7DA73C8}" type="datetime1">
              <a:rPr lang="fr-FR" smtClean="0"/>
              <a:t>21/06/2016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Drouet et E. Suel, lycée Jules Verne Limours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B97527D-BB7C-4658-B7BA-91F74E7176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3B12-72D1-0149-B266-0283C233B693}" type="datetime1">
              <a:rPr lang="fr-FR" smtClean="0"/>
              <a:t>21/06/2016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Drouet et E. Suel, lycée Jules Verne Limours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97527D-BB7C-4658-B7BA-91F74E7176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B97527D-BB7C-4658-B7BA-91F74E7176F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5B51E-9215-F145-AA35-536D7CCD13C9}" type="datetime1">
              <a:rPr lang="fr-FR" smtClean="0"/>
              <a:t>21/06/2016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fr-FR"/>
              <a:t>M. Drouet et E. Suel, lycée Jules Verne Limours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B97527D-BB7C-4658-B7BA-91F74E7176F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40EC6A7-6DCE-5546-BFC7-86A4AE792CFB}" type="datetime1">
              <a:rPr lang="fr-FR" smtClean="0"/>
              <a:t>21/06/2016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fr-FR"/>
              <a:t>M. Drouet et E. Suel, lycée Jules Verne Limours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8CFF06C-5ED9-0E44-BEDB-6E4E08E26D80}" type="datetime1">
              <a:rPr lang="fr-FR" smtClean="0"/>
              <a:t>21/06/2016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fr-FR" dirty="0"/>
              <a:t>M. Drouet et E. </a:t>
            </a:r>
            <a:r>
              <a:rPr lang="fr-FR" dirty="0" err="1"/>
              <a:t>Suel</a:t>
            </a:r>
            <a:r>
              <a:rPr lang="fr-FR" dirty="0"/>
              <a:t>, lycée Jules Verne Limours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B97527D-BB7C-4658-B7BA-91F74E7176F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dirty="0"/>
              <a:t>Cliquez pour modifier les styles du texte du masque</a:t>
            </a:r>
          </a:p>
          <a:p>
            <a:pPr lvl="1" eaLnBrk="1" latinLnBrk="0" hangingPunct="1"/>
            <a:r>
              <a:rPr kumimoji="0" lang="fr-FR" dirty="0"/>
              <a:t>Deuxième niveau</a:t>
            </a:r>
          </a:p>
          <a:p>
            <a:pPr lvl="2" eaLnBrk="1" latinLnBrk="0" hangingPunct="1"/>
            <a:r>
              <a:rPr kumimoji="0" lang="fr-FR" dirty="0"/>
              <a:t>Troisième niveau</a:t>
            </a:r>
          </a:p>
          <a:p>
            <a:pPr lvl="3" eaLnBrk="1" latinLnBrk="0" hangingPunct="1"/>
            <a:r>
              <a:rPr kumimoji="0" lang="fr-FR" dirty="0"/>
              <a:t>Quatrième niveau</a:t>
            </a:r>
          </a:p>
          <a:p>
            <a:pPr lvl="4" eaLnBrk="1" latinLnBrk="0" hangingPunct="1"/>
            <a:r>
              <a:rPr kumimoji="0" lang="fr-FR" dirty="0"/>
              <a:t>Cinquième niveau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3B1B6-33CB-F841-84F2-679A6D8606FC}" type="datetime1">
              <a:rPr lang="fr-FR" smtClean="0"/>
              <a:t>21/06/2016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M. Drouet et E. Suel, lycée Jules Verne Limours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24ADE-AB2A-C44D-8797-24FCBA115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1268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ikiclic.com/10-conseils-pour-creer-une-infographie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Quelques conseils</a:t>
            </a: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Créer une infographie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Drouet et E. Suel, lycée Jules Verne Limours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527D-BB7C-4658-B7BA-91F74E7176F4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7372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Kesako</a:t>
            </a:r>
            <a:r>
              <a:rPr lang="fr-FR" dirty="0"/>
              <a:t>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/>
              <a:t>Un visuel qui permet de présenter des informations ou des données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Drouet et E. Suel, lycée Jules Verne Limours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527D-BB7C-4658-B7BA-91F74E7176F4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4893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Exemples : créer une application mobile?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6" y="980728"/>
            <a:ext cx="5263108" cy="5335702"/>
          </a:xfrm>
          <a:prstGeom prst="rect">
            <a:avLst/>
          </a:prstGeom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Drouet et E. Suel, lycée Jules Verne Limours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527D-BB7C-4658-B7BA-91F74E7176F4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554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Une bonne infographie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/>
              <a:t>Données pertinentes, </a:t>
            </a:r>
            <a:r>
              <a:rPr lang="fr-FR" b="1" dirty="0">
                <a:solidFill>
                  <a:srgbClr val="0070C0"/>
                </a:solidFill>
              </a:rPr>
              <a:t>sources indiquées </a:t>
            </a:r>
          </a:p>
          <a:p>
            <a:r>
              <a:rPr lang="fr-FR" dirty="0"/>
              <a:t>Conception claire</a:t>
            </a:r>
          </a:p>
          <a:p>
            <a:pPr lvl="1"/>
            <a:r>
              <a:rPr lang="fr-FR" dirty="0"/>
              <a:t>Palette couleurs limitée</a:t>
            </a:r>
          </a:p>
          <a:p>
            <a:pPr lvl="1"/>
            <a:r>
              <a:rPr lang="fr-FR" dirty="0"/>
              <a:t>Graphiques simples</a:t>
            </a:r>
          </a:p>
          <a:p>
            <a:pPr lvl="1"/>
            <a:r>
              <a:rPr lang="fr-FR" dirty="0"/>
              <a:t>Lien entre les parties</a:t>
            </a:r>
          </a:p>
          <a:p>
            <a:pPr lvl="1"/>
            <a:r>
              <a:rPr lang="fr-FR" dirty="0"/>
              <a:t>Respect de la hiérarchie des informations</a:t>
            </a:r>
          </a:p>
          <a:p>
            <a:pPr lvl="1"/>
            <a:r>
              <a:rPr lang="fr-FR" dirty="0"/>
              <a:t>Contrôle des chiffres et des données (graphique et nombres)</a:t>
            </a:r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Drouet et E. Suel, lycée Jules Verne Limours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527D-BB7C-4658-B7BA-91F74E7176F4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8987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C’est une histoire à partager…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/>
              <a:t>Commencer par une bonne question !</a:t>
            </a:r>
          </a:p>
          <a:p>
            <a:r>
              <a:rPr lang="fr-FR" dirty="0"/>
              <a:t>Rechercher une réponse émotionnelle</a:t>
            </a:r>
          </a:p>
          <a:p>
            <a:r>
              <a:rPr lang="fr-FR" dirty="0"/>
              <a:t>Réduire le texte</a:t>
            </a:r>
          </a:p>
          <a:p>
            <a:r>
              <a:rPr lang="fr-FR" dirty="0"/>
              <a:t>Choisir une police lisible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Drouet et E. Suel, lycée Jules Verne Limours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527D-BB7C-4658-B7BA-91F74E7176F4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6229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Quelques types d’infographie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/>
              <a:t>Article</a:t>
            </a:r>
          </a:p>
          <a:p>
            <a:r>
              <a:rPr lang="fr-FR" dirty="0"/>
              <a:t>Liste</a:t>
            </a:r>
          </a:p>
          <a:p>
            <a:r>
              <a:rPr lang="fr-FR" dirty="0"/>
              <a:t>Comparaison</a:t>
            </a:r>
          </a:p>
          <a:p>
            <a:r>
              <a:rPr lang="fr-FR" dirty="0"/>
              <a:t>Organigramme</a:t>
            </a:r>
          </a:p>
          <a:p>
            <a:r>
              <a:rPr lang="fr-FR" dirty="0"/>
              <a:t>Carte</a:t>
            </a:r>
          </a:p>
          <a:p>
            <a:r>
              <a:rPr lang="fr-FR" dirty="0"/>
              <a:t>Graphique</a:t>
            </a:r>
          </a:p>
          <a:p>
            <a:r>
              <a:rPr lang="fr-FR" dirty="0"/>
              <a:t>Frise chronologique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Drouet et E. Suel, lycée Jules Verne Limours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527D-BB7C-4658-B7BA-91F74E7176F4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2725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242416921"/>
              </p:ext>
            </p:extLst>
          </p:nvPr>
        </p:nvGraphicFramePr>
        <p:xfrm>
          <a:off x="551095" y="607445"/>
          <a:ext cx="8286750" cy="5357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Drouet et E. Suel, lycée Jules Verne Limours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527D-BB7C-4658-B7BA-91F74E7176F4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0603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outils en ligne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b="1" dirty="0" err="1"/>
              <a:t>Piktochart</a:t>
            </a:r>
            <a:r>
              <a:rPr lang="sv-SE" dirty="0"/>
              <a:t>, </a:t>
            </a:r>
          </a:p>
          <a:p>
            <a:r>
              <a:rPr lang="sv-SE" b="1" dirty="0" err="1"/>
              <a:t>Infogr.am</a:t>
            </a:r>
            <a:r>
              <a:rPr lang="sv-SE" dirty="0"/>
              <a:t>, </a:t>
            </a:r>
          </a:p>
          <a:p>
            <a:r>
              <a:rPr lang="sv-SE" b="1" dirty="0" err="1"/>
              <a:t>Easel.ly</a:t>
            </a:r>
            <a:r>
              <a:rPr lang="sv-SE" dirty="0"/>
              <a:t>.</a:t>
            </a:r>
          </a:p>
          <a:p>
            <a:endParaRPr lang="sv-SE" dirty="0"/>
          </a:p>
          <a:p>
            <a:r>
              <a:rPr lang="sv-SE" dirty="0"/>
              <a:t>10 </a:t>
            </a:r>
            <a:r>
              <a:rPr lang="sv-SE" dirty="0" err="1"/>
              <a:t>conseils</a:t>
            </a:r>
            <a:r>
              <a:rPr lang="sv-SE" dirty="0"/>
              <a:t> </a:t>
            </a:r>
            <a:r>
              <a:rPr lang="sv-SE" dirty="0" err="1"/>
              <a:t>pour</a:t>
            </a:r>
            <a:r>
              <a:rPr lang="sv-SE" dirty="0"/>
              <a:t> </a:t>
            </a:r>
            <a:r>
              <a:rPr lang="sv-SE" dirty="0" err="1"/>
              <a:t>créer</a:t>
            </a:r>
            <a:r>
              <a:rPr lang="sv-SE" dirty="0"/>
              <a:t> </a:t>
            </a:r>
            <a:r>
              <a:rPr lang="sv-SE" dirty="0" err="1"/>
              <a:t>une</a:t>
            </a:r>
            <a:r>
              <a:rPr lang="sv-SE" dirty="0"/>
              <a:t> </a:t>
            </a:r>
            <a:r>
              <a:rPr lang="sv-SE" dirty="0" err="1"/>
              <a:t>infographie</a:t>
            </a:r>
            <a:endParaRPr lang="sv-SE" dirty="0"/>
          </a:p>
          <a:p>
            <a:pPr lvl="1"/>
            <a:r>
              <a:rPr lang="fr-FR" dirty="0">
                <a:hlinkClick r:id="rId2"/>
              </a:rPr>
              <a:t>http://wikiclic.com/10-conseils-pour-creer-une-infographie/</a:t>
            </a:r>
            <a:endParaRPr lang="fr-FR" dirty="0"/>
          </a:p>
          <a:p>
            <a:r>
              <a:rPr lang="fr-FR" dirty="0"/>
              <a:t>Créer une infographie sur </a:t>
            </a:r>
            <a:r>
              <a:rPr lang="fr-FR" dirty="0" err="1"/>
              <a:t>Easel.ly</a:t>
            </a:r>
            <a:endParaRPr lang="fr-FR" dirty="0"/>
          </a:p>
          <a:p>
            <a:pPr lvl="1"/>
            <a:r>
              <a:rPr lang="de-DE" dirty="0"/>
              <a:t>https://</a:t>
            </a:r>
            <a:r>
              <a:rPr lang="de-DE" dirty="0" err="1"/>
              <a:t>scolawebtv.crdp-versailles.fr</a:t>
            </a:r>
            <a:r>
              <a:rPr lang="de-DE" dirty="0"/>
              <a:t>/?</a:t>
            </a:r>
            <a:r>
              <a:rPr lang="de-DE" dirty="0" err="1"/>
              <a:t>id</a:t>
            </a:r>
            <a:r>
              <a:rPr lang="de-DE" dirty="0"/>
              <a:t>=1896</a:t>
            </a:r>
            <a:endParaRPr lang="fr-FR" dirty="0"/>
          </a:p>
          <a:p>
            <a:r>
              <a:rPr lang="fr-FR" dirty="0"/>
              <a:t>Créer une infographie sur </a:t>
            </a:r>
            <a:r>
              <a:rPr lang="fr-FR" dirty="0" err="1"/>
              <a:t>Piktochart</a:t>
            </a:r>
            <a:endParaRPr lang="fr-FR" dirty="0"/>
          </a:p>
          <a:p>
            <a:pPr lvl="1"/>
            <a:r>
              <a:rPr lang="nl-NL" dirty="0" err="1"/>
              <a:t>https</a:t>
            </a:r>
            <a:r>
              <a:rPr lang="nl-NL" dirty="0"/>
              <a:t>://</a:t>
            </a:r>
            <a:r>
              <a:rPr lang="nl-NL" dirty="0" err="1"/>
              <a:t>www.youtube.com</a:t>
            </a:r>
            <a:r>
              <a:rPr lang="nl-NL" dirty="0"/>
              <a:t>/</a:t>
            </a:r>
            <a:r>
              <a:rPr lang="nl-NL" dirty="0" err="1"/>
              <a:t>watch?v</a:t>
            </a:r>
            <a:r>
              <a:rPr lang="nl-NL" dirty="0"/>
              <a:t>=eaHyLDIWPz8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Drouet et E. Suel, lycée Jules Verne Limours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527D-BB7C-4658-B7BA-91F74E7176F4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0933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 vous !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rgbClr val="800000"/>
                </a:solidFill>
              </a:rPr>
              <a:t>Mettre en pratique les conseils donnés et créer une infographie pour présenter la place du français dans le monde</a:t>
            </a:r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M. Drouet et E. Suel, lycée Jules Verne Limours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527D-BB7C-4658-B7BA-91F74E7176F4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44479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Bris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455</TotalTime>
  <Words>327</Words>
  <Application>Microsoft Office PowerPoint</Application>
  <PresentationFormat>Affichage à l'écran (4:3)</PresentationFormat>
  <Paragraphs>82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9</vt:i4>
      </vt:variant>
    </vt:vector>
  </HeadingPairs>
  <TitlesOfParts>
    <vt:vector size="16" baseType="lpstr">
      <vt:lpstr>Arial</vt:lpstr>
      <vt:lpstr>Calibri</vt:lpstr>
      <vt:lpstr>Georgia</vt:lpstr>
      <vt:lpstr>Wingdings</vt:lpstr>
      <vt:lpstr>Wingdings 2</vt:lpstr>
      <vt:lpstr>Civil</vt:lpstr>
      <vt:lpstr>Conception personnalisée</vt:lpstr>
      <vt:lpstr>Créer une infographie</vt:lpstr>
      <vt:lpstr>Kesako ?</vt:lpstr>
      <vt:lpstr>Exemples : créer une application mobile?</vt:lpstr>
      <vt:lpstr>Une bonne infographie ?</vt:lpstr>
      <vt:lpstr>C’est une histoire à partager…</vt:lpstr>
      <vt:lpstr>Quelques types d’infographie</vt:lpstr>
      <vt:lpstr>Présentation PowerPoint</vt:lpstr>
      <vt:lpstr>Les outils en ligne</vt:lpstr>
      <vt:lpstr>A vous !</vt:lpstr>
    </vt:vector>
  </TitlesOfParts>
  <Company>Education Nationale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Projets marketing  2013 2014</dc:title>
  <dc:creator>Mag</dc:creator>
  <cp:lastModifiedBy>viviane mechali</cp:lastModifiedBy>
  <cp:revision>78</cp:revision>
  <dcterms:created xsi:type="dcterms:W3CDTF">2013-12-09T20:14:16Z</dcterms:created>
  <dcterms:modified xsi:type="dcterms:W3CDTF">2016-06-21T18:51:24Z</dcterms:modified>
</cp:coreProperties>
</file>