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8" d="100"/>
          <a:sy n="78" d="100"/>
        </p:scale>
        <p:origin x="28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ld_fancy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C33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C8E33-C99F-4688-BA97-2161E12677FB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2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E3697-43E1-42E0-BD32-324F3ED78DAC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1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00042"/>
            <a:ext cx="2057400" cy="5572164"/>
          </a:xfrm>
        </p:spPr>
        <p:txBody>
          <a:bodyPr vert="eaVert"/>
          <a:lstStyle>
            <a:lvl1pPr>
              <a:defRPr>
                <a:solidFill>
                  <a:srgbClr val="CC33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0042"/>
            <a:ext cx="6019800" cy="55721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30435-46E9-46C4-B830-99C67A207934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4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6B8E-57E3-4CCD-848D-98FC908621DE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D9F2D-3DCA-4E8D-AF9B-BB6BF0257858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C33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F0F6A-B9B4-4400-BB73-154CF7E9147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5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0BEF7-E3ED-44F0-96C3-F1BEF1D24C68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4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D9132-6C21-4967-815D-25795484B04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8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6C552-F360-4838-A39F-14DD091992A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8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4C07-CEB9-4A03-91CE-4CC925326A0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4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01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CC33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42918"/>
            <a:ext cx="5111750" cy="54118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04969"/>
            <a:ext cx="3008313" cy="42672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AB9AB-7ECF-4320-9480-7A4CF87D855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3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01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71772-6AFB-40C1-932C-1633A7A09D76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YELLO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276B8E-57E3-4CCD-848D-98FC908621DE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7" r:id="rId8"/>
    <p:sldLayoutId id="2147483688" r:id="rId9"/>
    <p:sldLayoutId id="2147483685" r:id="rId10"/>
    <p:sldLayoutId id="2147483689" r:id="rId11"/>
    <p:sldLayoutId id="21474836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F98BDD55-6280-4FC2-A641-5C3903AAA57C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Course </a:t>
            </a:r>
            <a:br>
              <a:rPr lang="fr-FR" dirty="0" smtClean="0"/>
            </a:br>
            <a:r>
              <a:rPr lang="fr-FR" dirty="0" smtClean="0"/>
              <a:t>d'orientation</a:t>
            </a:r>
            <a:endParaRPr lang="fr-FR" dirty="0"/>
          </a:p>
        </p:txBody>
      </p:sp>
      <p:sp>
        <p:nvSpPr>
          <p:cNvPr id="3" name="_OM_BulletList_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4114800" cy="3625608"/>
          </a:xfrm>
        </p:spPr>
        <p:txBody>
          <a:bodyPr>
            <a:spAutoFit/>
          </a:bodyPr>
          <a:lstStyle/>
          <a:p>
            <a:r>
              <a:rPr lang="fr-FR" dirty="0" smtClean="0"/>
              <a:t>Préparation</a:t>
            </a:r>
          </a:p>
          <a:p>
            <a:r>
              <a:rPr lang="fr-FR" dirty="0" smtClean="0"/>
              <a:t>Balisage</a:t>
            </a:r>
          </a:p>
          <a:p>
            <a:r>
              <a:rPr lang="fr-FR" dirty="0" smtClean="0"/>
              <a:t>Équipes</a:t>
            </a:r>
          </a:p>
          <a:p>
            <a:r>
              <a:rPr lang="fr-FR" dirty="0" smtClean="0"/>
              <a:t>Déroulement de course</a:t>
            </a:r>
          </a:p>
          <a:p>
            <a:r>
              <a:rPr lang="fr-FR" dirty="0" smtClean="0"/>
              <a:t>Encadrement de course</a:t>
            </a:r>
          </a:p>
          <a:p>
            <a:r>
              <a:rPr lang="fr-FR" dirty="0" smtClean="0"/>
              <a:t>Fin de course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5683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FA9030BE-D773-4F5F-8F2B-C205FC00BC46}{5BD9ED4B-E1E0-4E7B-9AF8-36C56DFFFC62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Article site web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8831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6BB101D8-AE9A-4D04-8E00-0752939274DB}{EC231733-F01D-4CE7-9A7F-1E4F80ECA64F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Inscriptions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265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FAAA7C6A-235C-4769-9057-A8E8036E9383}{F98BDD55-6280-4FC2-A641-5C3903AAA57C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Balisage</a:t>
            </a:r>
            <a:endParaRPr lang="fr-FR" dirty="0"/>
          </a:p>
        </p:txBody>
      </p:sp>
      <p:sp>
        <p:nvSpPr>
          <p:cNvPr id="3" name="_OM_BulletList_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4114800" cy="1557349"/>
          </a:xfrm>
        </p:spPr>
        <p:txBody>
          <a:bodyPr>
            <a:spAutoFit/>
          </a:bodyPr>
          <a:lstStyle/>
          <a:p>
            <a:r>
              <a:rPr lang="fr-FR" dirty="0" smtClean="0"/>
              <a:t>Balises</a:t>
            </a:r>
          </a:p>
          <a:p>
            <a:r>
              <a:rPr lang="fr-FR" dirty="0" smtClean="0"/>
              <a:t>Poinçons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640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AFE17EB6-CF4D-4D5F-B0C6-C5334A2E91E0}{FAAA7C6A-235C-4769-9057-A8E8036E9383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Balises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99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D96B14BD-DA8D-4992-949E-0ADE2DD223AC}{FAAA7C6A-235C-4769-9057-A8E8036E9383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Poinçons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2236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AF0780D6-B54B-4A9A-A79E-24EC1FCF69B4}{F98BDD55-6280-4FC2-A641-5C3903AAA57C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Équipes</a:t>
            </a:r>
            <a:endParaRPr lang="fr-FR" dirty="0"/>
          </a:p>
        </p:txBody>
      </p:sp>
      <p:sp>
        <p:nvSpPr>
          <p:cNvPr id="3" name="_OM_BulletList_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4114800" cy="1557349"/>
          </a:xfrm>
        </p:spPr>
        <p:txBody>
          <a:bodyPr>
            <a:spAutoFit/>
          </a:bodyPr>
          <a:lstStyle/>
          <a:p>
            <a:r>
              <a:rPr lang="fr-FR" dirty="0" smtClean="0"/>
              <a:t>Numérotation</a:t>
            </a:r>
          </a:p>
          <a:p>
            <a:r>
              <a:rPr lang="fr-FR" dirty="0" smtClean="0"/>
              <a:t>Équipements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4189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FC0335EE-F89D-43CA-AE77-588EC57DC2E9}{AF0780D6-B54B-4A9A-A79E-24EC1FCF69B4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Numérotation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8767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AC5E823D-8B23-48D3-A0B8-A187B8336424}{AF0780D6-B54B-4A9A-A79E-24EC1FCF69B4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Équipements</a:t>
            </a:r>
            <a:endParaRPr lang="fr-FR" dirty="0"/>
          </a:p>
        </p:txBody>
      </p:sp>
      <p:sp>
        <p:nvSpPr>
          <p:cNvPr id="3" name="_OM_BulletList_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4114800" cy="2074414"/>
          </a:xfrm>
        </p:spPr>
        <p:txBody>
          <a:bodyPr>
            <a:spAutoFit/>
          </a:bodyPr>
          <a:lstStyle/>
          <a:p>
            <a:r>
              <a:rPr lang="fr-FR" dirty="0" smtClean="0"/>
              <a:t>Brassards</a:t>
            </a:r>
          </a:p>
          <a:p>
            <a:r>
              <a:rPr lang="fr-FR" dirty="0" smtClean="0"/>
              <a:t>Boussoles</a:t>
            </a:r>
          </a:p>
          <a:p>
            <a:r>
              <a:rPr lang="fr-FR" dirty="0" smtClean="0"/>
              <a:t>Carte d'orientation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4344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55AC81B6-9DB5-4138-84A9-243805BD74FE}{AC5E823D-8B23-48D3-A0B8-A187B8336424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Brassards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8868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13FB3D63-27FB-4E38-9C06-77B058567F4D}{AC5E823D-8B23-48D3-A0B8-A187B8336424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Boussoles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74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EC231733-F01D-4CE7-9A7F-1E4F80ECA64F}{F98BDD55-6280-4FC2-A641-5C3903AAA57C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Préparation</a:t>
            </a:r>
            <a:endParaRPr lang="fr-FR" dirty="0"/>
          </a:p>
        </p:txBody>
      </p:sp>
      <p:sp>
        <p:nvSpPr>
          <p:cNvPr id="3" name="_OM_BulletList_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4114800" cy="3625608"/>
          </a:xfrm>
        </p:spPr>
        <p:txBody>
          <a:bodyPr>
            <a:spAutoFit/>
          </a:bodyPr>
          <a:lstStyle/>
          <a:p>
            <a:r>
              <a:rPr lang="fr-FR" dirty="0" smtClean="0"/>
              <a:t>Repérage</a:t>
            </a:r>
          </a:p>
          <a:p>
            <a:r>
              <a:rPr lang="fr-FR" dirty="0" smtClean="0"/>
              <a:t>Choix itinéraire</a:t>
            </a:r>
          </a:p>
          <a:p>
            <a:r>
              <a:rPr lang="fr-FR" dirty="0" smtClean="0"/>
              <a:t>Choix de la date</a:t>
            </a:r>
          </a:p>
          <a:p>
            <a:r>
              <a:rPr lang="fr-FR" dirty="0" smtClean="0"/>
              <a:t>Autorisation de la mairie</a:t>
            </a:r>
          </a:p>
          <a:p>
            <a:r>
              <a:rPr lang="fr-FR" dirty="0" smtClean="0"/>
              <a:t>Communication</a:t>
            </a:r>
          </a:p>
          <a:p>
            <a:r>
              <a:rPr lang="fr-FR" dirty="0" smtClean="0"/>
              <a:t>Inscriptions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3165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33E0EBBC-8A50-4B55-8662-773E216A5084}{AC5E823D-8B23-48D3-A0B8-A187B8336424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Carte d'orientation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9297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7A0D711A-0EDB-4AFE-9372-6BE2F7108805}{F98BDD55-6280-4FC2-A641-5C3903AAA57C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Déroulement de course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2615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4439AB83-CE98-4AED-A70F-5BED4E11F9E1}{F98BDD55-6280-4FC2-A641-5C3903AAA57C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Encadrement de course</a:t>
            </a:r>
            <a:endParaRPr lang="fr-FR" dirty="0"/>
          </a:p>
        </p:txBody>
      </p:sp>
      <p:sp>
        <p:nvSpPr>
          <p:cNvPr id="3" name="_OM_BulletList_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4114800" cy="1988237"/>
          </a:xfrm>
        </p:spPr>
        <p:txBody>
          <a:bodyPr>
            <a:spAutoFit/>
          </a:bodyPr>
          <a:lstStyle/>
          <a:p>
            <a:r>
              <a:rPr lang="fr-FR" dirty="0" smtClean="0"/>
              <a:t>Trousse de premiers secours</a:t>
            </a:r>
          </a:p>
          <a:p>
            <a:r>
              <a:rPr lang="fr-FR" dirty="0" smtClean="0"/>
              <a:t>Téléphone portable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159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2365F84A-386F-48DC-9891-21B09F3C006F}{4439AB83-CE98-4AED-A70F-5BED4E11F9E1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Trousse de premiers secours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4489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0A989C2B-5F7E-4742-B7AB-70AF709880B7}{4439AB83-CE98-4AED-A70F-5BED4E11F9E1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Téléphone portable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8151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12B56054-C2BC-44DE-83DF-3BD6ADEECBCB}{F98BDD55-6280-4FC2-A641-5C3903AAA57C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 de course</a:t>
            </a:r>
            <a:endParaRPr lang="fr-FR" dirty="0"/>
          </a:p>
        </p:txBody>
      </p:sp>
      <p:sp>
        <p:nvSpPr>
          <p:cNvPr id="3" name="_OM_BulletList_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4114800" cy="1557349"/>
          </a:xfrm>
        </p:spPr>
        <p:txBody>
          <a:bodyPr>
            <a:spAutoFit/>
          </a:bodyPr>
          <a:lstStyle/>
          <a:p>
            <a:r>
              <a:rPr lang="fr-FR" dirty="0" smtClean="0"/>
              <a:t>Classement</a:t>
            </a:r>
          </a:p>
          <a:p>
            <a:r>
              <a:rPr lang="fr-FR" dirty="0" smtClean="0"/>
              <a:t>Ramassage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43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E8F9E56B-4CD0-4A18-918C-C484E7AA472F}{12B56054-C2BC-44DE-83DF-3BD6ADEECBCB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Classement</a:t>
            </a:r>
            <a:endParaRPr lang="fr-FR" dirty="0"/>
          </a:p>
        </p:txBody>
      </p:sp>
      <p:sp>
        <p:nvSpPr>
          <p:cNvPr id="3" name="_OM_BulletList_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4114800" cy="1040285"/>
          </a:xfrm>
        </p:spPr>
        <p:txBody>
          <a:bodyPr>
            <a:spAutoFit/>
          </a:bodyPr>
          <a:lstStyle/>
          <a:p>
            <a:r>
              <a:rPr lang="fr-FR" dirty="0" smtClean="0"/>
              <a:t>Trophées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9138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84E4C79B-CDE0-4127-B704-4BA143DA99E7}{E8F9E56B-4CD0-4A18-918C-C484E7AA472F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Trophées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77208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F65779D1-73AD-471C-B2CF-98AFB985ECAD}{12B56054-C2BC-44DE-83DF-3BD6ADEECBCB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Ramassage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75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9A573C64-8B5B-4A6D-93C9-35752DDB0277}{EC231733-F01D-4CE7-9A7F-1E4F80ECA64F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Repérage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255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9B519459-6382-4628-BF0B-2F02C6C70D1E}{EC231733-F01D-4CE7-9A7F-1E4F80ECA64F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Choix itinéraire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38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2EBC959E-3B2E-4C63-BA3B-1146077B4D27}{EC231733-F01D-4CE7-9A7F-1E4F80ECA64F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Choix de la date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3706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0476928A-4632-4642-91F4-F97D185E0A75}{EC231733-F01D-4CE7-9A7F-1E4F80ECA64F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Autorisation de la mairie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879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5BD9ED4B-E1E0-4E7B-9AF8-36C56DFFFC62}{EC231733-F01D-4CE7-9A7F-1E4F80ECA64F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</a:t>
            </a:r>
            <a:endParaRPr lang="fr-FR" dirty="0"/>
          </a:p>
        </p:txBody>
      </p:sp>
      <p:sp>
        <p:nvSpPr>
          <p:cNvPr id="3" name="_OM_BulletList_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4114800" cy="2074414"/>
          </a:xfrm>
        </p:spPr>
        <p:txBody>
          <a:bodyPr>
            <a:spAutoFit/>
          </a:bodyPr>
          <a:lstStyle/>
          <a:p>
            <a:r>
              <a:rPr lang="fr-FR" dirty="0" smtClean="0"/>
              <a:t>Flyers</a:t>
            </a:r>
          </a:p>
          <a:p>
            <a:r>
              <a:rPr lang="fr-FR" dirty="0" smtClean="0"/>
              <a:t>Affiches</a:t>
            </a:r>
          </a:p>
          <a:p>
            <a:r>
              <a:rPr lang="fr-FR" dirty="0" smtClean="0"/>
              <a:t>Article site web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177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F9EFA308-2A81-4FD8-8015-CD1AF5CE805B}{5BD9ED4B-E1E0-4E7B-9AF8-36C56DFFFC62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Flyers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8910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{7FC037F1-9536-497B-BFA1-851E37947F38}{5BD9ED4B-E1E0-4E7B-9AF8-36C56DFFFC62}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Affiches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9762035"/>
      </p:ext>
    </p:extLst>
  </p:cSld>
  <p:clrMapOvr>
    <a:masterClrMapping/>
  </p:clrMapOvr>
</p:sld>
</file>

<file path=ppt/theme/theme1.xml><?xml version="1.0" encoding="utf-8"?>
<a:theme xmlns:a="http://schemas.openxmlformats.org/drawingml/2006/main" name="Yellowcurves">
  <a:themeElements>
    <a:clrScheme name="Yellowcurves 15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FDEC99"/>
      </a:accent1>
      <a:accent2>
        <a:srgbClr val="FFCC00"/>
      </a:accent2>
      <a:accent3>
        <a:srgbClr val="FFFFFF"/>
      </a:accent3>
      <a:accent4>
        <a:srgbClr val="000000"/>
      </a:accent4>
      <a:accent5>
        <a:srgbClr val="FEF4CA"/>
      </a:accent5>
      <a:accent6>
        <a:srgbClr val="E7B900"/>
      </a:accent6>
      <a:hlink>
        <a:srgbClr val="990000"/>
      </a:hlink>
      <a:folHlink>
        <a:srgbClr val="FF6600"/>
      </a:folHlink>
    </a:clrScheme>
    <a:fontScheme name="Yellowcurv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Yellowcur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cur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cur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cur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cur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cur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cur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cur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cur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cur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cur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cur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curves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curves 14">
        <a:dk1>
          <a:srgbClr val="000000"/>
        </a:dk1>
        <a:lt1>
          <a:srgbClr val="FFFFFF"/>
        </a:lt1>
        <a:dk2>
          <a:srgbClr val="990000"/>
        </a:dk2>
        <a:lt2>
          <a:srgbClr val="969696"/>
        </a:lt2>
        <a:accent1>
          <a:srgbClr val="FDEC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EF4CA"/>
        </a:accent5>
        <a:accent6>
          <a:srgbClr val="E7B900"/>
        </a:accent6>
        <a:hlink>
          <a:srgbClr val="9900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curves 15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FDEC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EF4CA"/>
        </a:accent5>
        <a:accent6>
          <a:srgbClr val="E7B900"/>
        </a:accent6>
        <a:hlink>
          <a:srgbClr val="9900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95</Words>
  <Application>Microsoft Office PowerPoint</Application>
  <PresentationFormat>Affichage à l'écran (4:3)</PresentationFormat>
  <Paragraphs>55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Calibri</vt:lpstr>
      <vt:lpstr>Yellowcurves</vt:lpstr>
      <vt:lpstr>Course  d'orientation</vt:lpstr>
      <vt:lpstr>Préparation</vt:lpstr>
      <vt:lpstr>Repérage</vt:lpstr>
      <vt:lpstr>Choix itinéraire</vt:lpstr>
      <vt:lpstr>Choix de la date</vt:lpstr>
      <vt:lpstr>Autorisation de la mairie</vt:lpstr>
      <vt:lpstr>Communication</vt:lpstr>
      <vt:lpstr>Flyers</vt:lpstr>
      <vt:lpstr>Affiches</vt:lpstr>
      <vt:lpstr>Article site web</vt:lpstr>
      <vt:lpstr>Inscriptions</vt:lpstr>
      <vt:lpstr>Balisage</vt:lpstr>
      <vt:lpstr>Balises</vt:lpstr>
      <vt:lpstr>Poinçons</vt:lpstr>
      <vt:lpstr>Équipes</vt:lpstr>
      <vt:lpstr>Numérotation</vt:lpstr>
      <vt:lpstr>Équipements</vt:lpstr>
      <vt:lpstr>Brassards</vt:lpstr>
      <vt:lpstr>Boussoles</vt:lpstr>
      <vt:lpstr>Carte d'orientation</vt:lpstr>
      <vt:lpstr>Déroulement de course</vt:lpstr>
      <vt:lpstr>Encadrement de course</vt:lpstr>
      <vt:lpstr>Trousse de premiers secours</vt:lpstr>
      <vt:lpstr>Téléphone portable</vt:lpstr>
      <vt:lpstr>Fin de course</vt:lpstr>
      <vt:lpstr>Classement</vt:lpstr>
      <vt:lpstr>Trophées</vt:lpstr>
      <vt:lpstr>Ramassage</vt:lpstr>
    </vt:vector>
  </TitlesOfParts>
  <Company>Matchware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d'orientation</dc:title>
  <dc:creator>Marcus Thopre - Fairall</dc:creator>
  <cp:lastModifiedBy>Olivier Mondet</cp:lastModifiedBy>
  <cp:revision>7</cp:revision>
  <dcterms:created xsi:type="dcterms:W3CDTF">2005-09-15T16:23:21Z</dcterms:created>
  <dcterms:modified xsi:type="dcterms:W3CDTF">2013-12-26T14:10:46Z</dcterms:modified>
</cp:coreProperties>
</file>