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9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19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39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1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6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97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94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55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0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5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3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4F42-96C6-4F05-A0EF-2728C71AD80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F61E-B7F7-4FE0-823F-253B19F48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3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0012"/>
            <a:ext cx="118491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80962"/>
            <a:ext cx="118491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14300"/>
            <a:ext cx="118395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9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04775"/>
            <a:ext cx="118395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14300"/>
            <a:ext cx="118014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1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23825"/>
            <a:ext cx="118395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0012"/>
            <a:ext cx="118491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03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sevilla</dc:creator>
  <cp:lastModifiedBy>nathalie sevilla</cp:lastModifiedBy>
  <cp:revision>1</cp:revision>
  <dcterms:created xsi:type="dcterms:W3CDTF">2021-03-22T08:02:51Z</dcterms:created>
  <dcterms:modified xsi:type="dcterms:W3CDTF">2021-03-22T08:21:37Z</dcterms:modified>
</cp:coreProperties>
</file>