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4"/>
    <p:sldMasterId id="2147483663" r:id="rId5"/>
  </p:sldMasterIdLst>
  <p:notesMasterIdLst>
    <p:notesMasterId r:id="rId17"/>
  </p:notesMasterIdLst>
  <p:handoutMasterIdLst>
    <p:handoutMasterId r:id="rId18"/>
  </p:handoutMasterIdLst>
  <p:sldIdLst>
    <p:sldId id="289" r:id="rId6"/>
    <p:sldId id="290" r:id="rId7"/>
    <p:sldId id="309" r:id="rId8"/>
    <p:sldId id="310" r:id="rId9"/>
    <p:sldId id="311" r:id="rId10"/>
    <p:sldId id="312" r:id="rId11"/>
    <p:sldId id="313" r:id="rId12"/>
    <p:sldId id="314" r:id="rId13"/>
    <p:sldId id="315" r:id="rId14"/>
    <p:sldId id="316" r:id="rId15"/>
    <p:sldId id="317" r:id="rId16"/>
  </p:sldIdLst>
  <p:sldSz cx="9144000" cy="6858000" type="screen4x3"/>
  <p:notesSz cx="6888163" cy="100203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idier MICHEL" initials="DM" lastIdx="12" clrIdx="0"/>
  <p:cmAuthor id="1" name="Jean-Michel Paguet" initials="jmp" lastIdx="7" clrIdx="1"/>
  <p:cmAuthor id="2" name="Christine Gaubert-Macon" initials="CGM" lastIdx="1" clrIdx="2"/>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00066"/>
    <a:srgbClr val="990000"/>
    <a:srgbClr val="9B008A"/>
    <a:srgbClr val="A3F7C9"/>
    <a:srgbClr val="9BFFC8"/>
    <a:srgbClr val="683086"/>
    <a:srgbClr val="1A86D0"/>
    <a:srgbClr val="1FA1E5"/>
    <a:srgbClr val="7800FF"/>
    <a:srgbClr val="8800D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86" autoAdjust="0"/>
    <p:restoredTop sz="79576" autoAdjust="0"/>
  </p:normalViewPr>
  <p:slideViewPr>
    <p:cSldViewPr snapToGrid="0" snapToObjects="1">
      <p:cViewPr>
        <p:scale>
          <a:sx n="75" d="100"/>
          <a:sy n="75" d="100"/>
        </p:scale>
        <p:origin x="-780" y="1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44" d="100"/>
          <a:sy n="44" d="100"/>
        </p:scale>
        <p:origin x="-810" y="-108"/>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30F1B2-0A11-403A-942D-08014906D8BD}" type="doc">
      <dgm:prSet loTypeId="urn:microsoft.com/office/officeart/2005/8/layout/cycle6" loCatId="cycle" qsTypeId="urn:microsoft.com/office/officeart/2005/8/quickstyle/simple5" qsCatId="simple" csTypeId="urn:microsoft.com/office/officeart/2005/8/colors/accent1_2" csCatId="accent1" phldr="1"/>
      <dgm:spPr/>
      <dgm:t>
        <a:bodyPr/>
        <a:lstStyle/>
        <a:p>
          <a:endParaRPr lang="fr-FR"/>
        </a:p>
      </dgm:t>
    </dgm:pt>
    <dgm:pt modelId="{60C9222F-105C-4DC2-AF06-F854B244C13F}">
      <dgm:prSet phldrT="[Texte]"/>
      <dgm:spPr/>
      <dgm:t>
        <a:bodyPr/>
        <a:lstStyle/>
        <a:p>
          <a:pPr algn="ctr"/>
          <a:r>
            <a:rPr lang="fr-FR" b="0"/>
            <a:t>Action collective</a:t>
          </a:r>
        </a:p>
        <a:p>
          <a:pPr algn="ctr"/>
          <a:r>
            <a:rPr lang="fr-FR" b="0"/>
            <a:t>Parties prenantes</a:t>
          </a:r>
        </a:p>
      </dgm:t>
    </dgm:pt>
    <dgm:pt modelId="{F7B65468-4341-43E5-8A76-57823A2A392C}" type="parTrans" cxnId="{14A3C271-AE9C-4B24-9B5F-3D45755BC7AF}">
      <dgm:prSet/>
      <dgm:spPr/>
      <dgm:t>
        <a:bodyPr/>
        <a:lstStyle/>
        <a:p>
          <a:pPr algn="ctr"/>
          <a:endParaRPr lang="fr-FR"/>
        </a:p>
      </dgm:t>
    </dgm:pt>
    <dgm:pt modelId="{7DF84006-3C71-4491-89B4-9FC26C964EB6}" type="sibTrans" cxnId="{14A3C271-AE9C-4B24-9B5F-3D45755BC7AF}">
      <dgm:prSet/>
      <dgm:spPr>
        <a:solidFill>
          <a:sysClr val="window" lastClr="FFFFFF"/>
        </a:solidFill>
      </dgm:spPr>
      <dgm:t>
        <a:bodyPr/>
        <a:lstStyle/>
        <a:p>
          <a:pPr algn="ctr"/>
          <a:endParaRPr lang="fr-FR"/>
        </a:p>
      </dgm:t>
    </dgm:pt>
    <dgm:pt modelId="{800EB7BD-D015-423B-8ABC-B393D33EC050}">
      <dgm:prSet phldrT="[Texte]"/>
      <dgm:spPr/>
      <dgm:t>
        <a:bodyPr/>
        <a:lstStyle/>
        <a:p>
          <a:pPr algn="ctr"/>
          <a:r>
            <a:rPr lang="fr-FR" b="0"/>
            <a:t>Digitalisation</a:t>
          </a:r>
        </a:p>
      </dgm:t>
    </dgm:pt>
    <dgm:pt modelId="{8149DC57-3098-4DB5-94FF-CA2CE8CA509E}" type="parTrans" cxnId="{F318E904-28BD-4C3E-AE72-5AA7EB5DC02D}">
      <dgm:prSet/>
      <dgm:spPr/>
      <dgm:t>
        <a:bodyPr/>
        <a:lstStyle/>
        <a:p>
          <a:pPr algn="ctr"/>
          <a:endParaRPr lang="fr-FR"/>
        </a:p>
      </dgm:t>
    </dgm:pt>
    <dgm:pt modelId="{A3287298-0ED3-4417-8EBF-67197B6AD4C5}" type="sibTrans" cxnId="{F318E904-28BD-4C3E-AE72-5AA7EB5DC02D}">
      <dgm:prSet/>
      <dgm:spPr/>
      <dgm:t>
        <a:bodyPr/>
        <a:lstStyle/>
        <a:p>
          <a:pPr algn="ctr"/>
          <a:endParaRPr lang="fr-FR"/>
        </a:p>
      </dgm:t>
    </dgm:pt>
    <dgm:pt modelId="{BC554715-7668-4E59-9711-EB575C212DF1}">
      <dgm:prSet phldrT="[Texte]"/>
      <dgm:spPr/>
      <dgm:t>
        <a:bodyPr/>
        <a:lstStyle/>
        <a:p>
          <a:pPr algn="ctr"/>
          <a:r>
            <a:rPr lang="fr-FR" b="0" cap="none" baseline="0"/>
            <a:t>Communication</a:t>
          </a:r>
        </a:p>
      </dgm:t>
    </dgm:pt>
    <dgm:pt modelId="{34D64489-6161-4391-AFE3-33C5B5ADA71B}" type="parTrans" cxnId="{ADD82141-84D6-4A41-8AE1-DF592A647376}">
      <dgm:prSet/>
      <dgm:spPr/>
      <dgm:t>
        <a:bodyPr/>
        <a:lstStyle/>
        <a:p>
          <a:pPr algn="ctr"/>
          <a:endParaRPr lang="fr-FR"/>
        </a:p>
      </dgm:t>
    </dgm:pt>
    <dgm:pt modelId="{DE27E7E8-613D-4D18-826D-C47A13B169E5}" type="sibTrans" cxnId="{ADD82141-84D6-4A41-8AE1-DF592A647376}">
      <dgm:prSet/>
      <dgm:spPr>
        <a:solidFill>
          <a:schemeClr val="accent5">
            <a:lumMod val="60000"/>
            <a:lumOff val="40000"/>
          </a:schemeClr>
        </a:solidFill>
      </dgm:spPr>
      <dgm:t>
        <a:bodyPr/>
        <a:lstStyle/>
        <a:p>
          <a:pPr algn="ctr"/>
          <a:endParaRPr lang="fr-FR"/>
        </a:p>
      </dgm:t>
    </dgm:pt>
    <dgm:pt modelId="{4996BB4F-1667-4E58-8AC9-1A43E6CC3F04}" type="pres">
      <dgm:prSet presAssocID="{9230F1B2-0A11-403A-942D-08014906D8BD}" presName="cycle" presStyleCnt="0">
        <dgm:presLayoutVars>
          <dgm:dir/>
          <dgm:resizeHandles val="exact"/>
        </dgm:presLayoutVars>
      </dgm:prSet>
      <dgm:spPr/>
      <dgm:t>
        <a:bodyPr/>
        <a:lstStyle/>
        <a:p>
          <a:endParaRPr lang="fr-FR"/>
        </a:p>
      </dgm:t>
    </dgm:pt>
    <dgm:pt modelId="{020A2FB9-A05F-4795-9338-1E3752F4C1E4}" type="pres">
      <dgm:prSet presAssocID="{60C9222F-105C-4DC2-AF06-F854B244C13F}" presName="node" presStyleLbl="node1" presStyleIdx="0" presStyleCnt="3" custScaleX="77002" custScaleY="54464" custRadScaleRad="101817">
        <dgm:presLayoutVars>
          <dgm:bulletEnabled val="1"/>
        </dgm:presLayoutVars>
      </dgm:prSet>
      <dgm:spPr/>
      <dgm:t>
        <a:bodyPr/>
        <a:lstStyle/>
        <a:p>
          <a:endParaRPr lang="fr-FR"/>
        </a:p>
      </dgm:t>
    </dgm:pt>
    <dgm:pt modelId="{1C218458-D5DF-4381-9026-58F26AE5C609}" type="pres">
      <dgm:prSet presAssocID="{60C9222F-105C-4DC2-AF06-F854B244C13F}" presName="spNode" presStyleCnt="0"/>
      <dgm:spPr/>
    </dgm:pt>
    <dgm:pt modelId="{C96B9ADA-06B9-465C-BBB2-60062D2CAFE2}" type="pres">
      <dgm:prSet presAssocID="{7DF84006-3C71-4491-89B4-9FC26C964EB6}" presName="sibTrans" presStyleLbl="sibTrans1D1" presStyleIdx="0" presStyleCnt="3"/>
      <dgm:spPr/>
      <dgm:t>
        <a:bodyPr/>
        <a:lstStyle/>
        <a:p>
          <a:endParaRPr lang="fr-FR"/>
        </a:p>
      </dgm:t>
    </dgm:pt>
    <dgm:pt modelId="{C1E62589-B112-446C-BB86-2935DC68AD5C}" type="pres">
      <dgm:prSet presAssocID="{800EB7BD-D015-423B-8ABC-B393D33EC050}" presName="node" presStyleLbl="node1" presStyleIdx="1" presStyleCnt="3" custScaleX="88040" custScaleY="58090">
        <dgm:presLayoutVars>
          <dgm:bulletEnabled val="1"/>
        </dgm:presLayoutVars>
      </dgm:prSet>
      <dgm:spPr/>
      <dgm:t>
        <a:bodyPr/>
        <a:lstStyle/>
        <a:p>
          <a:endParaRPr lang="fr-FR"/>
        </a:p>
      </dgm:t>
    </dgm:pt>
    <dgm:pt modelId="{33CD6F1F-9CB0-4FB9-A125-75E7E394DE1F}" type="pres">
      <dgm:prSet presAssocID="{800EB7BD-D015-423B-8ABC-B393D33EC050}" presName="spNode" presStyleCnt="0"/>
      <dgm:spPr/>
    </dgm:pt>
    <dgm:pt modelId="{A9C623D4-73C0-4CBD-94F6-406D753AAC66}" type="pres">
      <dgm:prSet presAssocID="{A3287298-0ED3-4417-8EBF-67197B6AD4C5}" presName="sibTrans" presStyleLbl="sibTrans1D1" presStyleIdx="1" presStyleCnt="3"/>
      <dgm:spPr/>
      <dgm:t>
        <a:bodyPr/>
        <a:lstStyle/>
        <a:p>
          <a:endParaRPr lang="fr-FR"/>
        </a:p>
      </dgm:t>
    </dgm:pt>
    <dgm:pt modelId="{F9C029EE-DF8A-47CD-985C-54D2379BDA0A}" type="pres">
      <dgm:prSet presAssocID="{BC554715-7668-4E59-9711-EB575C212DF1}" presName="node" presStyleLbl="node1" presStyleIdx="2" presStyleCnt="3" custScaleX="79940" custScaleY="58090">
        <dgm:presLayoutVars>
          <dgm:bulletEnabled val="1"/>
        </dgm:presLayoutVars>
      </dgm:prSet>
      <dgm:spPr/>
      <dgm:t>
        <a:bodyPr/>
        <a:lstStyle/>
        <a:p>
          <a:endParaRPr lang="fr-FR"/>
        </a:p>
      </dgm:t>
    </dgm:pt>
    <dgm:pt modelId="{60F6A49B-5FD0-4AE1-969F-D310DE4E015B}" type="pres">
      <dgm:prSet presAssocID="{BC554715-7668-4E59-9711-EB575C212DF1}" presName="spNode" presStyleCnt="0"/>
      <dgm:spPr/>
    </dgm:pt>
    <dgm:pt modelId="{F235C893-2534-4063-AAEF-C83312A63C5F}" type="pres">
      <dgm:prSet presAssocID="{DE27E7E8-613D-4D18-826D-C47A13B169E5}" presName="sibTrans" presStyleLbl="sibTrans1D1" presStyleIdx="2" presStyleCnt="3"/>
      <dgm:spPr/>
      <dgm:t>
        <a:bodyPr/>
        <a:lstStyle/>
        <a:p>
          <a:endParaRPr lang="fr-FR"/>
        </a:p>
      </dgm:t>
    </dgm:pt>
  </dgm:ptLst>
  <dgm:cxnLst>
    <dgm:cxn modelId="{911AA38A-0095-4BCB-964A-0DDB460E18B4}" type="presOf" srcId="{7DF84006-3C71-4491-89B4-9FC26C964EB6}" destId="{C96B9ADA-06B9-465C-BBB2-60062D2CAFE2}" srcOrd="0" destOrd="0" presId="urn:microsoft.com/office/officeart/2005/8/layout/cycle6"/>
    <dgm:cxn modelId="{8AD25FB5-AE04-4032-8F6F-DDCD3C24B2A1}" type="presOf" srcId="{DE27E7E8-613D-4D18-826D-C47A13B169E5}" destId="{F235C893-2534-4063-AAEF-C83312A63C5F}" srcOrd="0" destOrd="0" presId="urn:microsoft.com/office/officeart/2005/8/layout/cycle6"/>
    <dgm:cxn modelId="{ADD82141-84D6-4A41-8AE1-DF592A647376}" srcId="{9230F1B2-0A11-403A-942D-08014906D8BD}" destId="{BC554715-7668-4E59-9711-EB575C212DF1}" srcOrd="2" destOrd="0" parTransId="{34D64489-6161-4391-AFE3-33C5B5ADA71B}" sibTransId="{DE27E7E8-613D-4D18-826D-C47A13B169E5}"/>
    <dgm:cxn modelId="{DD15B75B-F7C2-4F18-BBE0-AE8F31808BEF}" type="presOf" srcId="{800EB7BD-D015-423B-8ABC-B393D33EC050}" destId="{C1E62589-B112-446C-BB86-2935DC68AD5C}" srcOrd="0" destOrd="0" presId="urn:microsoft.com/office/officeart/2005/8/layout/cycle6"/>
    <dgm:cxn modelId="{DE08DE2A-07D3-4C36-8CFF-2A8203AD0C11}" type="presOf" srcId="{60C9222F-105C-4DC2-AF06-F854B244C13F}" destId="{020A2FB9-A05F-4795-9338-1E3752F4C1E4}" srcOrd="0" destOrd="0" presId="urn:microsoft.com/office/officeart/2005/8/layout/cycle6"/>
    <dgm:cxn modelId="{F318E904-28BD-4C3E-AE72-5AA7EB5DC02D}" srcId="{9230F1B2-0A11-403A-942D-08014906D8BD}" destId="{800EB7BD-D015-423B-8ABC-B393D33EC050}" srcOrd="1" destOrd="0" parTransId="{8149DC57-3098-4DB5-94FF-CA2CE8CA509E}" sibTransId="{A3287298-0ED3-4417-8EBF-67197B6AD4C5}"/>
    <dgm:cxn modelId="{14A3C271-AE9C-4B24-9B5F-3D45755BC7AF}" srcId="{9230F1B2-0A11-403A-942D-08014906D8BD}" destId="{60C9222F-105C-4DC2-AF06-F854B244C13F}" srcOrd="0" destOrd="0" parTransId="{F7B65468-4341-43E5-8A76-57823A2A392C}" sibTransId="{7DF84006-3C71-4491-89B4-9FC26C964EB6}"/>
    <dgm:cxn modelId="{671461B8-FD6F-45D4-81EC-4CD8843D474E}" type="presOf" srcId="{BC554715-7668-4E59-9711-EB575C212DF1}" destId="{F9C029EE-DF8A-47CD-985C-54D2379BDA0A}" srcOrd="0" destOrd="0" presId="urn:microsoft.com/office/officeart/2005/8/layout/cycle6"/>
    <dgm:cxn modelId="{097258DD-C33F-472E-ADEF-CFC90EB21819}" type="presOf" srcId="{A3287298-0ED3-4417-8EBF-67197B6AD4C5}" destId="{A9C623D4-73C0-4CBD-94F6-406D753AAC66}" srcOrd="0" destOrd="0" presId="urn:microsoft.com/office/officeart/2005/8/layout/cycle6"/>
    <dgm:cxn modelId="{83A11E1C-8809-40BD-8FB5-D4723FEE6A69}" type="presOf" srcId="{9230F1B2-0A11-403A-942D-08014906D8BD}" destId="{4996BB4F-1667-4E58-8AC9-1A43E6CC3F04}" srcOrd="0" destOrd="0" presId="urn:microsoft.com/office/officeart/2005/8/layout/cycle6"/>
    <dgm:cxn modelId="{860000A6-1F1D-49FF-8B2F-5CD9A4EDA40D}" type="presParOf" srcId="{4996BB4F-1667-4E58-8AC9-1A43E6CC3F04}" destId="{020A2FB9-A05F-4795-9338-1E3752F4C1E4}" srcOrd="0" destOrd="0" presId="urn:microsoft.com/office/officeart/2005/8/layout/cycle6"/>
    <dgm:cxn modelId="{87B6F3D2-8C39-4B14-8BCC-1468174F716D}" type="presParOf" srcId="{4996BB4F-1667-4E58-8AC9-1A43E6CC3F04}" destId="{1C218458-D5DF-4381-9026-58F26AE5C609}" srcOrd="1" destOrd="0" presId="urn:microsoft.com/office/officeart/2005/8/layout/cycle6"/>
    <dgm:cxn modelId="{0E1F0C82-D101-40C0-A683-E7237E1A53F2}" type="presParOf" srcId="{4996BB4F-1667-4E58-8AC9-1A43E6CC3F04}" destId="{C96B9ADA-06B9-465C-BBB2-60062D2CAFE2}" srcOrd="2" destOrd="0" presId="urn:microsoft.com/office/officeart/2005/8/layout/cycle6"/>
    <dgm:cxn modelId="{B5D1352B-C87E-402D-84E0-849F082E8149}" type="presParOf" srcId="{4996BB4F-1667-4E58-8AC9-1A43E6CC3F04}" destId="{C1E62589-B112-446C-BB86-2935DC68AD5C}" srcOrd="3" destOrd="0" presId="urn:microsoft.com/office/officeart/2005/8/layout/cycle6"/>
    <dgm:cxn modelId="{94C0069A-2BCC-4C35-84D3-DD243765AAF3}" type="presParOf" srcId="{4996BB4F-1667-4E58-8AC9-1A43E6CC3F04}" destId="{33CD6F1F-9CB0-4FB9-A125-75E7E394DE1F}" srcOrd="4" destOrd="0" presId="urn:microsoft.com/office/officeart/2005/8/layout/cycle6"/>
    <dgm:cxn modelId="{0055869B-5B54-4F40-A316-560FDC4D2AFE}" type="presParOf" srcId="{4996BB4F-1667-4E58-8AC9-1A43E6CC3F04}" destId="{A9C623D4-73C0-4CBD-94F6-406D753AAC66}" srcOrd="5" destOrd="0" presId="urn:microsoft.com/office/officeart/2005/8/layout/cycle6"/>
    <dgm:cxn modelId="{002B364A-396A-4B3D-A14E-D71B17327A65}" type="presParOf" srcId="{4996BB4F-1667-4E58-8AC9-1A43E6CC3F04}" destId="{F9C029EE-DF8A-47CD-985C-54D2379BDA0A}" srcOrd="6" destOrd="0" presId="urn:microsoft.com/office/officeart/2005/8/layout/cycle6"/>
    <dgm:cxn modelId="{ED98BC6D-52A5-4C59-BCEC-E0637BA18EB1}" type="presParOf" srcId="{4996BB4F-1667-4E58-8AC9-1A43E6CC3F04}" destId="{60F6A49B-5FD0-4AE1-969F-D310DE4E015B}" srcOrd="7" destOrd="0" presId="urn:microsoft.com/office/officeart/2005/8/layout/cycle6"/>
    <dgm:cxn modelId="{E8428D58-63B7-46FE-875E-038690700DDD}" type="presParOf" srcId="{4996BB4F-1667-4E58-8AC9-1A43E6CC3F04}" destId="{F235C893-2534-4063-AAEF-C83312A63C5F}" srcOrd="8"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91E6C5-A471-4C72-A3B9-BA8AF84CEEEB}" type="doc">
      <dgm:prSet loTypeId="urn:microsoft.com/office/officeart/2005/8/layout/cycle6" loCatId="relationship" qsTypeId="urn:microsoft.com/office/officeart/2005/8/quickstyle/simple5" qsCatId="simple" csTypeId="urn:microsoft.com/office/officeart/2005/8/colors/accent2_2" csCatId="accent2" phldr="1"/>
      <dgm:spPr/>
      <dgm:t>
        <a:bodyPr/>
        <a:lstStyle/>
        <a:p>
          <a:endParaRPr lang="fr-FR"/>
        </a:p>
      </dgm:t>
    </dgm:pt>
    <dgm:pt modelId="{77490B87-4A99-4C73-A487-23BB6A4209ED}">
      <dgm:prSet phldrT="[Texte]"/>
      <dgm:spPr>
        <a:solidFill>
          <a:srgbClr val="FFC000"/>
        </a:solidFill>
      </dgm:spPr>
      <dgm:t>
        <a:bodyPr/>
        <a:lstStyle/>
        <a:p>
          <a:pPr algn="ctr"/>
          <a:r>
            <a:rPr lang="fr-FR" dirty="0"/>
            <a:t>Gestion </a:t>
          </a:r>
        </a:p>
        <a:p>
          <a:pPr algn="ctr"/>
          <a:r>
            <a:rPr lang="fr-FR"/>
            <a:t>du SI</a:t>
          </a:r>
        </a:p>
      </dgm:t>
    </dgm:pt>
    <dgm:pt modelId="{9D2C7299-F17B-4BB1-B49F-ED48B5BFCCED}" type="parTrans" cxnId="{272A7426-FF8E-4ADB-BB16-D6B39EE47FF2}">
      <dgm:prSet/>
      <dgm:spPr/>
      <dgm:t>
        <a:bodyPr/>
        <a:lstStyle/>
        <a:p>
          <a:pPr algn="ctr"/>
          <a:endParaRPr lang="fr-FR"/>
        </a:p>
      </dgm:t>
    </dgm:pt>
    <dgm:pt modelId="{7CF2D866-0975-4230-907A-11D6D4F5BCD8}" type="sibTrans" cxnId="{272A7426-FF8E-4ADB-BB16-D6B39EE47FF2}">
      <dgm:prSet/>
      <dgm:spPr/>
      <dgm:t>
        <a:bodyPr/>
        <a:lstStyle/>
        <a:p>
          <a:pPr algn="ctr"/>
          <a:endParaRPr lang="fr-FR"/>
        </a:p>
      </dgm:t>
    </dgm:pt>
    <dgm:pt modelId="{C276559F-2BED-43A4-AAE4-735DE34DA1C9}">
      <dgm:prSet phldrT="[Texte]"/>
      <dgm:spPr>
        <a:solidFill>
          <a:srgbClr val="FFC000"/>
        </a:solidFill>
      </dgm:spPr>
      <dgm:t>
        <a:bodyPr/>
        <a:lstStyle/>
        <a:p>
          <a:pPr algn="ctr"/>
          <a:r>
            <a:rPr lang="fr-FR"/>
            <a:t>Projet de SI</a:t>
          </a:r>
        </a:p>
      </dgm:t>
    </dgm:pt>
    <dgm:pt modelId="{AFCA2269-8997-41CF-8F66-8F877540BD43}" type="parTrans" cxnId="{DC4DFF29-20E0-4C01-9A6B-65D029B5387F}">
      <dgm:prSet/>
      <dgm:spPr/>
      <dgm:t>
        <a:bodyPr/>
        <a:lstStyle/>
        <a:p>
          <a:pPr algn="ctr"/>
          <a:endParaRPr lang="fr-FR"/>
        </a:p>
      </dgm:t>
    </dgm:pt>
    <dgm:pt modelId="{E1FCD642-8150-4F3A-8546-B45A99495D48}" type="sibTrans" cxnId="{DC4DFF29-20E0-4C01-9A6B-65D029B5387F}">
      <dgm:prSet/>
      <dgm:spPr/>
      <dgm:t>
        <a:bodyPr/>
        <a:lstStyle/>
        <a:p>
          <a:pPr algn="ctr"/>
          <a:endParaRPr lang="fr-FR"/>
        </a:p>
      </dgm:t>
    </dgm:pt>
    <dgm:pt modelId="{DD788EF3-19F7-42DD-BCB1-18FB3F50BB35}" type="pres">
      <dgm:prSet presAssocID="{5891E6C5-A471-4C72-A3B9-BA8AF84CEEEB}" presName="cycle" presStyleCnt="0">
        <dgm:presLayoutVars>
          <dgm:dir/>
          <dgm:resizeHandles val="exact"/>
        </dgm:presLayoutVars>
      </dgm:prSet>
      <dgm:spPr/>
      <dgm:t>
        <a:bodyPr/>
        <a:lstStyle/>
        <a:p>
          <a:endParaRPr lang="fr-FR"/>
        </a:p>
      </dgm:t>
    </dgm:pt>
    <dgm:pt modelId="{B3C85E7B-E0B0-4605-8D7D-9636963C0816}" type="pres">
      <dgm:prSet presAssocID="{77490B87-4A99-4C73-A487-23BB6A4209ED}" presName="node" presStyleLbl="node1" presStyleIdx="0" presStyleCnt="2" custScaleX="45458" custScaleY="45458" custRadScaleRad="98690" custRadScaleInc="154832">
        <dgm:presLayoutVars>
          <dgm:bulletEnabled val="1"/>
        </dgm:presLayoutVars>
      </dgm:prSet>
      <dgm:spPr/>
      <dgm:t>
        <a:bodyPr/>
        <a:lstStyle/>
        <a:p>
          <a:endParaRPr lang="fr-FR"/>
        </a:p>
      </dgm:t>
    </dgm:pt>
    <dgm:pt modelId="{72A5FBEE-75DE-4650-BBBD-379045171A36}" type="pres">
      <dgm:prSet presAssocID="{77490B87-4A99-4C73-A487-23BB6A4209ED}" presName="spNode" presStyleCnt="0"/>
      <dgm:spPr/>
    </dgm:pt>
    <dgm:pt modelId="{36C51575-429B-42C2-8065-EC6F2B8E535F}" type="pres">
      <dgm:prSet presAssocID="{7CF2D866-0975-4230-907A-11D6D4F5BCD8}" presName="sibTrans" presStyleLbl="sibTrans1D1" presStyleIdx="0" presStyleCnt="2"/>
      <dgm:spPr/>
      <dgm:t>
        <a:bodyPr/>
        <a:lstStyle/>
        <a:p>
          <a:endParaRPr lang="fr-FR"/>
        </a:p>
      </dgm:t>
    </dgm:pt>
    <dgm:pt modelId="{C1948121-D948-41E9-B0B2-8EB109687BD5}" type="pres">
      <dgm:prSet presAssocID="{C276559F-2BED-43A4-AAE4-735DE34DA1C9}" presName="node" presStyleLbl="node1" presStyleIdx="1" presStyleCnt="2" custScaleX="50059" custScaleY="50059" custRadScaleRad="45720" custRadScaleInc="123153">
        <dgm:presLayoutVars>
          <dgm:bulletEnabled val="1"/>
        </dgm:presLayoutVars>
      </dgm:prSet>
      <dgm:spPr/>
      <dgm:t>
        <a:bodyPr/>
        <a:lstStyle/>
        <a:p>
          <a:endParaRPr lang="fr-FR"/>
        </a:p>
      </dgm:t>
    </dgm:pt>
    <dgm:pt modelId="{2DB3D03E-0358-46BD-B3AF-101BB7463617}" type="pres">
      <dgm:prSet presAssocID="{C276559F-2BED-43A4-AAE4-735DE34DA1C9}" presName="spNode" presStyleCnt="0"/>
      <dgm:spPr/>
    </dgm:pt>
    <dgm:pt modelId="{55FE9340-B6B7-401F-9A87-589D89AE5342}" type="pres">
      <dgm:prSet presAssocID="{E1FCD642-8150-4F3A-8546-B45A99495D48}" presName="sibTrans" presStyleLbl="sibTrans1D1" presStyleIdx="1" presStyleCnt="2"/>
      <dgm:spPr/>
      <dgm:t>
        <a:bodyPr/>
        <a:lstStyle/>
        <a:p>
          <a:endParaRPr lang="fr-FR"/>
        </a:p>
      </dgm:t>
    </dgm:pt>
  </dgm:ptLst>
  <dgm:cxnLst>
    <dgm:cxn modelId="{272A7426-FF8E-4ADB-BB16-D6B39EE47FF2}" srcId="{5891E6C5-A471-4C72-A3B9-BA8AF84CEEEB}" destId="{77490B87-4A99-4C73-A487-23BB6A4209ED}" srcOrd="0" destOrd="0" parTransId="{9D2C7299-F17B-4BB1-B49F-ED48B5BFCCED}" sibTransId="{7CF2D866-0975-4230-907A-11D6D4F5BCD8}"/>
    <dgm:cxn modelId="{A50108E1-748A-48DE-9B7D-2379DB7D1DAB}" type="presOf" srcId="{7CF2D866-0975-4230-907A-11D6D4F5BCD8}" destId="{36C51575-429B-42C2-8065-EC6F2B8E535F}" srcOrd="0" destOrd="0" presId="urn:microsoft.com/office/officeart/2005/8/layout/cycle6"/>
    <dgm:cxn modelId="{DC4DFF29-20E0-4C01-9A6B-65D029B5387F}" srcId="{5891E6C5-A471-4C72-A3B9-BA8AF84CEEEB}" destId="{C276559F-2BED-43A4-AAE4-735DE34DA1C9}" srcOrd="1" destOrd="0" parTransId="{AFCA2269-8997-41CF-8F66-8F877540BD43}" sibTransId="{E1FCD642-8150-4F3A-8546-B45A99495D48}"/>
    <dgm:cxn modelId="{793F6A29-F1B4-483B-8144-C75311688072}" type="presOf" srcId="{77490B87-4A99-4C73-A487-23BB6A4209ED}" destId="{B3C85E7B-E0B0-4605-8D7D-9636963C0816}" srcOrd="0" destOrd="0" presId="urn:microsoft.com/office/officeart/2005/8/layout/cycle6"/>
    <dgm:cxn modelId="{A5C815C1-F711-4810-8E4B-9863E5675C69}" type="presOf" srcId="{5891E6C5-A471-4C72-A3B9-BA8AF84CEEEB}" destId="{DD788EF3-19F7-42DD-BCB1-18FB3F50BB35}" srcOrd="0" destOrd="0" presId="urn:microsoft.com/office/officeart/2005/8/layout/cycle6"/>
    <dgm:cxn modelId="{2E60CBED-7801-46A9-A5C1-2D3F573B5709}" type="presOf" srcId="{C276559F-2BED-43A4-AAE4-735DE34DA1C9}" destId="{C1948121-D948-41E9-B0B2-8EB109687BD5}" srcOrd="0" destOrd="0" presId="urn:microsoft.com/office/officeart/2005/8/layout/cycle6"/>
    <dgm:cxn modelId="{CF562CDD-2C0B-4B55-B93D-77ACCF77A4A0}" type="presOf" srcId="{E1FCD642-8150-4F3A-8546-B45A99495D48}" destId="{55FE9340-B6B7-401F-9A87-589D89AE5342}" srcOrd="0" destOrd="0" presId="urn:microsoft.com/office/officeart/2005/8/layout/cycle6"/>
    <dgm:cxn modelId="{7CAB3B5F-3606-480F-8D8B-048B18041B1F}" type="presParOf" srcId="{DD788EF3-19F7-42DD-BCB1-18FB3F50BB35}" destId="{B3C85E7B-E0B0-4605-8D7D-9636963C0816}" srcOrd="0" destOrd="0" presId="urn:microsoft.com/office/officeart/2005/8/layout/cycle6"/>
    <dgm:cxn modelId="{06FE2CAB-5F4A-45BC-B041-6F7AB9F07125}" type="presParOf" srcId="{DD788EF3-19F7-42DD-BCB1-18FB3F50BB35}" destId="{72A5FBEE-75DE-4650-BBBD-379045171A36}" srcOrd="1" destOrd="0" presId="urn:microsoft.com/office/officeart/2005/8/layout/cycle6"/>
    <dgm:cxn modelId="{A36FC1AA-A1DB-4B06-A6EB-E57D40A27432}" type="presParOf" srcId="{DD788EF3-19F7-42DD-BCB1-18FB3F50BB35}" destId="{36C51575-429B-42C2-8065-EC6F2B8E535F}" srcOrd="2" destOrd="0" presId="urn:microsoft.com/office/officeart/2005/8/layout/cycle6"/>
    <dgm:cxn modelId="{74763386-40C8-4492-8EA6-EF1683A5DE47}" type="presParOf" srcId="{DD788EF3-19F7-42DD-BCB1-18FB3F50BB35}" destId="{C1948121-D948-41E9-B0B2-8EB109687BD5}" srcOrd="3" destOrd="0" presId="urn:microsoft.com/office/officeart/2005/8/layout/cycle6"/>
    <dgm:cxn modelId="{B86F5EAA-7BA5-4DAA-B804-45C7FB70CF7C}" type="presParOf" srcId="{DD788EF3-19F7-42DD-BCB1-18FB3F50BB35}" destId="{2DB3D03E-0358-46BD-B3AF-101BB7463617}" srcOrd="4" destOrd="0" presId="urn:microsoft.com/office/officeart/2005/8/layout/cycle6"/>
    <dgm:cxn modelId="{5E90A6C3-C1AC-4F49-8F6D-6C5CB127CD36}" type="presParOf" srcId="{DD788EF3-19F7-42DD-BCB1-18FB3F50BB35}" destId="{55FE9340-B6B7-401F-9A87-589D89AE5342}" srcOrd="5"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891E6C5-A471-4C72-A3B9-BA8AF84CEEEB}" type="doc">
      <dgm:prSet loTypeId="urn:microsoft.com/office/officeart/2005/8/layout/cycle6" loCatId="relationship" qsTypeId="urn:microsoft.com/office/officeart/2005/8/quickstyle/simple5" qsCatId="simple" csTypeId="urn:microsoft.com/office/officeart/2005/8/colors/accent2_2" csCatId="accent2" phldr="1"/>
      <dgm:spPr/>
      <dgm:t>
        <a:bodyPr/>
        <a:lstStyle/>
        <a:p>
          <a:endParaRPr lang="fr-FR"/>
        </a:p>
      </dgm:t>
    </dgm:pt>
    <dgm:pt modelId="{77490B87-4A99-4C73-A487-23BB6A4209ED}">
      <dgm:prSet phldrT="[Texte]"/>
      <dgm:spPr>
        <a:solidFill>
          <a:srgbClr val="FFC000"/>
        </a:solidFill>
      </dgm:spPr>
      <dgm:t>
        <a:bodyPr/>
        <a:lstStyle/>
        <a:p>
          <a:pPr algn="ctr"/>
          <a:r>
            <a:rPr lang="fr-FR"/>
            <a:t>Données, informations,traces</a:t>
          </a:r>
        </a:p>
      </dgm:t>
    </dgm:pt>
    <dgm:pt modelId="{9D2C7299-F17B-4BB1-B49F-ED48B5BFCCED}" type="parTrans" cxnId="{272A7426-FF8E-4ADB-BB16-D6B39EE47FF2}">
      <dgm:prSet/>
      <dgm:spPr/>
      <dgm:t>
        <a:bodyPr/>
        <a:lstStyle/>
        <a:p>
          <a:pPr algn="ctr"/>
          <a:endParaRPr lang="fr-FR"/>
        </a:p>
      </dgm:t>
    </dgm:pt>
    <dgm:pt modelId="{7CF2D866-0975-4230-907A-11D6D4F5BCD8}" type="sibTrans" cxnId="{272A7426-FF8E-4ADB-BB16-D6B39EE47FF2}">
      <dgm:prSet/>
      <dgm:spPr/>
      <dgm:t>
        <a:bodyPr/>
        <a:lstStyle/>
        <a:p>
          <a:pPr algn="ctr"/>
          <a:endParaRPr lang="fr-FR"/>
        </a:p>
      </dgm:t>
    </dgm:pt>
    <dgm:pt modelId="{C276559F-2BED-43A4-AAE4-735DE34DA1C9}">
      <dgm:prSet phldrT="[Texte]"/>
      <dgm:spPr>
        <a:solidFill>
          <a:srgbClr val="FFC000"/>
        </a:solidFill>
      </dgm:spPr>
      <dgm:t>
        <a:bodyPr/>
        <a:lstStyle/>
        <a:p>
          <a:pPr algn="ctr"/>
          <a:r>
            <a:rPr lang="fr-FR"/>
            <a:t>Traitement</a:t>
          </a:r>
        </a:p>
      </dgm:t>
    </dgm:pt>
    <dgm:pt modelId="{AFCA2269-8997-41CF-8F66-8F877540BD43}" type="parTrans" cxnId="{DC4DFF29-20E0-4C01-9A6B-65D029B5387F}">
      <dgm:prSet/>
      <dgm:spPr/>
      <dgm:t>
        <a:bodyPr/>
        <a:lstStyle/>
        <a:p>
          <a:pPr algn="ctr"/>
          <a:endParaRPr lang="fr-FR"/>
        </a:p>
      </dgm:t>
    </dgm:pt>
    <dgm:pt modelId="{E1FCD642-8150-4F3A-8546-B45A99495D48}" type="sibTrans" cxnId="{DC4DFF29-20E0-4C01-9A6B-65D029B5387F}">
      <dgm:prSet/>
      <dgm:spPr/>
      <dgm:t>
        <a:bodyPr/>
        <a:lstStyle/>
        <a:p>
          <a:pPr algn="ctr"/>
          <a:endParaRPr lang="fr-FR"/>
        </a:p>
      </dgm:t>
    </dgm:pt>
    <dgm:pt modelId="{DD788EF3-19F7-42DD-BCB1-18FB3F50BB35}" type="pres">
      <dgm:prSet presAssocID="{5891E6C5-A471-4C72-A3B9-BA8AF84CEEEB}" presName="cycle" presStyleCnt="0">
        <dgm:presLayoutVars>
          <dgm:dir/>
          <dgm:resizeHandles val="exact"/>
        </dgm:presLayoutVars>
      </dgm:prSet>
      <dgm:spPr/>
      <dgm:t>
        <a:bodyPr/>
        <a:lstStyle/>
        <a:p>
          <a:endParaRPr lang="fr-FR"/>
        </a:p>
      </dgm:t>
    </dgm:pt>
    <dgm:pt modelId="{B3C85E7B-E0B0-4605-8D7D-9636963C0816}" type="pres">
      <dgm:prSet presAssocID="{77490B87-4A99-4C73-A487-23BB6A4209ED}" presName="node" presStyleLbl="node1" presStyleIdx="0" presStyleCnt="2" custScaleX="45458" custScaleY="45458" custRadScaleRad="98690" custRadScaleInc="154832">
        <dgm:presLayoutVars>
          <dgm:bulletEnabled val="1"/>
        </dgm:presLayoutVars>
      </dgm:prSet>
      <dgm:spPr/>
      <dgm:t>
        <a:bodyPr/>
        <a:lstStyle/>
        <a:p>
          <a:endParaRPr lang="fr-FR"/>
        </a:p>
      </dgm:t>
    </dgm:pt>
    <dgm:pt modelId="{72A5FBEE-75DE-4650-BBBD-379045171A36}" type="pres">
      <dgm:prSet presAssocID="{77490B87-4A99-4C73-A487-23BB6A4209ED}" presName="spNode" presStyleCnt="0"/>
      <dgm:spPr/>
    </dgm:pt>
    <dgm:pt modelId="{36C51575-429B-42C2-8065-EC6F2B8E535F}" type="pres">
      <dgm:prSet presAssocID="{7CF2D866-0975-4230-907A-11D6D4F5BCD8}" presName="sibTrans" presStyleLbl="sibTrans1D1" presStyleIdx="0" presStyleCnt="2"/>
      <dgm:spPr/>
      <dgm:t>
        <a:bodyPr/>
        <a:lstStyle/>
        <a:p>
          <a:endParaRPr lang="fr-FR"/>
        </a:p>
      </dgm:t>
    </dgm:pt>
    <dgm:pt modelId="{C1948121-D948-41E9-B0B2-8EB109687BD5}" type="pres">
      <dgm:prSet presAssocID="{C276559F-2BED-43A4-AAE4-735DE34DA1C9}" presName="node" presStyleLbl="node1" presStyleIdx="1" presStyleCnt="2" custScaleX="50059" custScaleY="50059" custRadScaleRad="46923" custRadScaleInc="127240">
        <dgm:presLayoutVars>
          <dgm:bulletEnabled val="1"/>
        </dgm:presLayoutVars>
      </dgm:prSet>
      <dgm:spPr/>
      <dgm:t>
        <a:bodyPr/>
        <a:lstStyle/>
        <a:p>
          <a:endParaRPr lang="fr-FR"/>
        </a:p>
      </dgm:t>
    </dgm:pt>
    <dgm:pt modelId="{2DB3D03E-0358-46BD-B3AF-101BB7463617}" type="pres">
      <dgm:prSet presAssocID="{C276559F-2BED-43A4-AAE4-735DE34DA1C9}" presName="spNode" presStyleCnt="0"/>
      <dgm:spPr/>
    </dgm:pt>
    <dgm:pt modelId="{55FE9340-B6B7-401F-9A87-589D89AE5342}" type="pres">
      <dgm:prSet presAssocID="{E1FCD642-8150-4F3A-8546-B45A99495D48}" presName="sibTrans" presStyleLbl="sibTrans1D1" presStyleIdx="1" presStyleCnt="2"/>
      <dgm:spPr/>
      <dgm:t>
        <a:bodyPr/>
        <a:lstStyle/>
        <a:p>
          <a:endParaRPr lang="fr-FR"/>
        </a:p>
      </dgm:t>
    </dgm:pt>
  </dgm:ptLst>
  <dgm:cxnLst>
    <dgm:cxn modelId="{BE5A6E81-AFF9-4568-AE38-37AB2B7043C1}" type="presOf" srcId="{C276559F-2BED-43A4-AAE4-735DE34DA1C9}" destId="{C1948121-D948-41E9-B0B2-8EB109687BD5}" srcOrd="0" destOrd="0" presId="urn:microsoft.com/office/officeart/2005/8/layout/cycle6"/>
    <dgm:cxn modelId="{272A7426-FF8E-4ADB-BB16-D6B39EE47FF2}" srcId="{5891E6C5-A471-4C72-A3B9-BA8AF84CEEEB}" destId="{77490B87-4A99-4C73-A487-23BB6A4209ED}" srcOrd="0" destOrd="0" parTransId="{9D2C7299-F17B-4BB1-B49F-ED48B5BFCCED}" sibTransId="{7CF2D866-0975-4230-907A-11D6D4F5BCD8}"/>
    <dgm:cxn modelId="{DC4DFF29-20E0-4C01-9A6B-65D029B5387F}" srcId="{5891E6C5-A471-4C72-A3B9-BA8AF84CEEEB}" destId="{C276559F-2BED-43A4-AAE4-735DE34DA1C9}" srcOrd="1" destOrd="0" parTransId="{AFCA2269-8997-41CF-8F66-8F877540BD43}" sibTransId="{E1FCD642-8150-4F3A-8546-B45A99495D48}"/>
    <dgm:cxn modelId="{6EDAD157-5B78-47E5-867A-D2923964BB7A}" type="presOf" srcId="{7CF2D866-0975-4230-907A-11D6D4F5BCD8}" destId="{36C51575-429B-42C2-8065-EC6F2B8E535F}" srcOrd="0" destOrd="0" presId="urn:microsoft.com/office/officeart/2005/8/layout/cycle6"/>
    <dgm:cxn modelId="{A3019FC9-6B9A-4562-ABCA-694388F17463}" type="presOf" srcId="{E1FCD642-8150-4F3A-8546-B45A99495D48}" destId="{55FE9340-B6B7-401F-9A87-589D89AE5342}" srcOrd="0" destOrd="0" presId="urn:microsoft.com/office/officeart/2005/8/layout/cycle6"/>
    <dgm:cxn modelId="{15C82DFB-126C-4EC1-91CD-23A380220130}" type="presOf" srcId="{5891E6C5-A471-4C72-A3B9-BA8AF84CEEEB}" destId="{DD788EF3-19F7-42DD-BCB1-18FB3F50BB35}" srcOrd="0" destOrd="0" presId="urn:microsoft.com/office/officeart/2005/8/layout/cycle6"/>
    <dgm:cxn modelId="{EA1B0285-FCEE-44B5-8224-015AEA45F823}" type="presOf" srcId="{77490B87-4A99-4C73-A487-23BB6A4209ED}" destId="{B3C85E7B-E0B0-4605-8D7D-9636963C0816}" srcOrd="0" destOrd="0" presId="urn:microsoft.com/office/officeart/2005/8/layout/cycle6"/>
    <dgm:cxn modelId="{F153552F-CC93-4339-807E-160A6B3568DD}" type="presParOf" srcId="{DD788EF3-19F7-42DD-BCB1-18FB3F50BB35}" destId="{B3C85E7B-E0B0-4605-8D7D-9636963C0816}" srcOrd="0" destOrd="0" presId="urn:microsoft.com/office/officeart/2005/8/layout/cycle6"/>
    <dgm:cxn modelId="{0EB2C945-22AB-411A-BC3D-8DBAEB06F138}" type="presParOf" srcId="{DD788EF3-19F7-42DD-BCB1-18FB3F50BB35}" destId="{72A5FBEE-75DE-4650-BBBD-379045171A36}" srcOrd="1" destOrd="0" presId="urn:microsoft.com/office/officeart/2005/8/layout/cycle6"/>
    <dgm:cxn modelId="{3021FBA1-47DC-4581-8BFD-5182897C8352}" type="presParOf" srcId="{DD788EF3-19F7-42DD-BCB1-18FB3F50BB35}" destId="{36C51575-429B-42C2-8065-EC6F2B8E535F}" srcOrd="2" destOrd="0" presId="urn:microsoft.com/office/officeart/2005/8/layout/cycle6"/>
    <dgm:cxn modelId="{EC4C2AC4-5E2D-4E77-93CE-6EB007B9A969}" type="presParOf" srcId="{DD788EF3-19F7-42DD-BCB1-18FB3F50BB35}" destId="{C1948121-D948-41E9-B0B2-8EB109687BD5}" srcOrd="3" destOrd="0" presId="urn:microsoft.com/office/officeart/2005/8/layout/cycle6"/>
    <dgm:cxn modelId="{36503B98-DBD9-4196-99B8-792BF63222B2}" type="presParOf" srcId="{DD788EF3-19F7-42DD-BCB1-18FB3F50BB35}" destId="{2DB3D03E-0358-46BD-B3AF-101BB7463617}" srcOrd="4" destOrd="0" presId="urn:microsoft.com/office/officeart/2005/8/layout/cycle6"/>
    <dgm:cxn modelId="{F8CB8E1A-F2EA-4C18-B5D0-B920185A90BB}" type="presParOf" srcId="{DD788EF3-19F7-42DD-BCB1-18FB3F50BB35}" destId="{55FE9340-B6B7-401F-9A87-589D89AE5342}" srcOrd="5"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891E6C5-A471-4C72-A3B9-BA8AF84CEEEB}" type="doc">
      <dgm:prSet loTypeId="urn:microsoft.com/office/officeart/2005/8/layout/cycle6" loCatId="relationship" qsTypeId="urn:microsoft.com/office/officeart/2005/8/quickstyle/simple5" qsCatId="simple" csTypeId="urn:microsoft.com/office/officeart/2005/8/colors/accent2_2" csCatId="accent2" phldr="1"/>
      <dgm:spPr/>
      <dgm:t>
        <a:bodyPr/>
        <a:lstStyle/>
        <a:p>
          <a:endParaRPr lang="fr-FR"/>
        </a:p>
      </dgm:t>
    </dgm:pt>
    <dgm:pt modelId="{77490B87-4A99-4C73-A487-23BB6A4209ED}">
      <dgm:prSet phldrT="[Texte]"/>
      <dgm:spPr>
        <a:solidFill>
          <a:srgbClr val="FFC000"/>
        </a:solidFill>
      </dgm:spPr>
      <dgm:t>
        <a:bodyPr/>
        <a:lstStyle/>
        <a:p>
          <a:pPr algn="ctr"/>
          <a:r>
            <a:rPr lang="fr-FR" dirty="0"/>
            <a:t>Gestion des documents</a:t>
          </a:r>
        </a:p>
      </dgm:t>
    </dgm:pt>
    <dgm:pt modelId="{9D2C7299-F17B-4BB1-B49F-ED48B5BFCCED}" type="parTrans" cxnId="{272A7426-FF8E-4ADB-BB16-D6B39EE47FF2}">
      <dgm:prSet/>
      <dgm:spPr/>
      <dgm:t>
        <a:bodyPr/>
        <a:lstStyle/>
        <a:p>
          <a:pPr algn="ctr"/>
          <a:endParaRPr lang="fr-FR"/>
        </a:p>
      </dgm:t>
    </dgm:pt>
    <dgm:pt modelId="{7CF2D866-0975-4230-907A-11D6D4F5BCD8}" type="sibTrans" cxnId="{272A7426-FF8E-4ADB-BB16-D6B39EE47FF2}">
      <dgm:prSet/>
      <dgm:spPr/>
      <dgm:t>
        <a:bodyPr/>
        <a:lstStyle/>
        <a:p>
          <a:pPr algn="ctr"/>
          <a:endParaRPr lang="fr-FR"/>
        </a:p>
      </dgm:t>
    </dgm:pt>
    <dgm:pt modelId="{C276559F-2BED-43A4-AAE4-735DE34DA1C9}">
      <dgm:prSet phldrT="[Texte]"/>
      <dgm:spPr>
        <a:solidFill>
          <a:srgbClr val="FFC000"/>
        </a:solidFill>
      </dgm:spPr>
      <dgm:t>
        <a:bodyPr/>
        <a:lstStyle/>
        <a:p>
          <a:pPr algn="ctr"/>
          <a:r>
            <a:rPr lang="fr-FR"/>
            <a:t>Infrastructure de communication</a:t>
          </a:r>
        </a:p>
      </dgm:t>
    </dgm:pt>
    <dgm:pt modelId="{AFCA2269-8997-41CF-8F66-8F877540BD43}" type="parTrans" cxnId="{DC4DFF29-20E0-4C01-9A6B-65D029B5387F}">
      <dgm:prSet/>
      <dgm:spPr/>
      <dgm:t>
        <a:bodyPr/>
        <a:lstStyle/>
        <a:p>
          <a:pPr algn="ctr"/>
          <a:endParaRPr lang="fr-FR"/>
        </a:p>
      </dgm:t>
    </dgm:pt>
    <dgm:pt modelId="{E1FCD642-8150-4F3A-8546-B45A99495D48}" type="sibTrans" cxnId="{DC4DFF29-20E0-4C01-9A6B-65D029B5387F}">
      <dgm:prSet/>
      <dgm:spPr/>
      <dgm:t>
        <a:bodyPr/>
        <a:lstStyle/>
        <a:p>
          <a:pPr algn="ctr"/>
          <a:endParaRPr lang="fr-FR"/>
        </a:p>
      </dgm:t>
    </dgm:pt>
    <dgm:pt modelId="{DD788EF3-19F7-42DD-BCB1-18FB3F50BB35}" type="pres">
      <dgm:prSet presAssocID="{5891E6C5-A471-4C72-A3B9-BA8AF84CEEEB}" presName="cycle" presStyleCnt="0">
        <dgm:presLayoutVars>
          <dgm:dir/>
          <dgm:resizeHandles val="exact"/>
        </dgm:presLayoutVars>
      </dgm:prSet>
      <dgm:spPr/>
      <dgm:t>
        <a:bodyPr/>
        <a:lstStyle/>
        <a:p>
          <a:endParaRPr lang="fr-FR"/>
        </a:p>
      </dgm:t>
    </dgm:pt>
    <dgm:pt modelId="{B3C85E7B-E0B0-4605-8D7D-9636963C0816}" type="pres">
      <dgm:prSet presAssocID="{77490B87-4A99-4C73-A487-23BB6A4209ED}" presName="node" presStyleLbl="node1" presStyleIdx="0" presStyleCnt="2" custScaleX="45458" custScaleY="45458" custRadScaleRad="98690" custRadScaleInc="154832">
        <dgm:presLayoutVars>
          <dgm:bulletEnabled val="1"/>
        </dgm:presLayoutVars>
      </dgm:prSet>
      <dgm:spPr/>
      <dgm:t>
        <a:bodyPr/>
        <a:lstStyle/>
        <a:p>
          <a:endParaRPr lang="fr-FR"/>
        </a:p>
      </dgm:t>
    </dgm:pt>
    <dgm:pt modelId="{72A5FBEE-75DE-4650-BBBD-379045171A36}" type="pres">
      <dgm:prSet presAssocID="{77490B87-4A99-4C73-A487-23BB6A4209ED}" presName="spNode" presStyleCnt="0"/>
      <dgm:spPr/>
    </dgm:pt>
    <dgm:pt modelId="{36C51575-429B-42C2-8065-EC6F2B8E535F}" type="pres">
      <dgm:prSet presAssocID="{7CF2D866-0975-4230-907A-11D6D4F5BCD8}" presName="sibTrans" presStyleLbl="sibTrans1D1" presStyleIdx="0" presStyleCnt="2"/>
      <dgm:spPr/>
      <dgm:t>
        <a:bodyPr/>
        <a:lstStyle/>
        <a:p>
          <a:endParaRPr lang="fr-FR"/>
        </a:p>
      </dgm:t>
    </dgm:pt>
    <dgm:pt modelId="{C1948121-D948-41E9-B0B2-8EB109687BD5}" type="pres">
      <dgm:prSet presAssocID="{C276559F-2BED-43A4-AAE4-735DE34DA1C9}" presName="node" presStyleLbl="node1" presStyleIdx="1" presStyleCnt="2" custScaleX="50059" custScaleY="50059" custRadScaleRad="46923" custRadScaleInc="127240">
        <dgm:presLayoutVars>
          <dgm:bulletEnabled val="1"/>
        </dgm:presLayoutVars>
      </dgm:prSet>
      <dgm:spPr/>
      <dgm:t>
        <a:bodyPr/>
        <a:lstStyle/>
        <a:p>
          <a:endParaRPr lang="fr-FR"/>
        </a:p>
      </dgm:t>
    </dgm:pt>
    <dgm:pt modelId="{2DB3D03E-0358-46BD-B3AF-101BB7463617}" type="pres">
      <dgm:prSet presAssocID="{C276559F-2BED-43A4-AAE4-735DE34DA1C9}" presName="spNode" presStyleCnt="0"/>
      <dgm:spPr/>
    </dgm:pt>
    <dgm:pt modelId="{55FE9340-B6B7-401F-9A87-589D89AE5342}" type="pres">
      <dgm:prSet presAssocID="{E1FCD642-8150-4F3A-8546-B45A99495D48}" presName="sibTrans" presStyleLbl="sibTrans1D1" presStyleIdx="1" presStyleCnt="2"/>
      <dgm:spPr/>
      <dgm:t>
        <a:bodyPr/>
        <a:lstStyle/>
        <a:p>
          <a:endParaRPr lang="fr-FR"/>
        </a:p>
      </dgm:t>
    </dgm:pt>
  </dgm:ptLst>
  <dgm:cxnLst>
    <dgm:cxn modelId="{2261C988-812B-4C01-8A3F-C15C5BDED00F}" type="presOf" srcId="{5891E6C5-A471-4C72-A3B9-BA8AF84CEEEB}" destId="{DD788EF3-19F7-42DD-BCB1-18FB3F50BB35}" srcOrd="0" destOrd="0" presId="urn:microsoft.com/office/officeart/2005/8/layout/cycle6"/>
    <dgm:cxn modelId="{272A7426-FF8E-4ADB-BB16-D6B39EE47FF2}" srcId="{5891E6C5-A471-4C72-A3B9-BA8AF84CEEEB}" destId="{77490B87-4A99-4C73-A487-23BB6A4209ED}" srcOrd="0" destOrd="0" parTransId="{9D2C7299-F17B-4BB1-B49F-ED48B5BFCCED}" sibTransId="{7CF2D866-0975-4230-907A-11D6D4F5BCD8}"/>
    <dgm:cxn modelId="{0BB34EE7-770A-4713-AB72-7024E1263969}" type="presOf" srcId="{7CF2D866-0975-4230-907A-11D6D4F5BCD8}" destId="{36C51575-429B-42C2-8065-EC6F2B8E535F}" srcOrd="0" destOrd="0" presId="urn:microsoft.com/office/officeart/2005/8/layout/cycle6"/>
    <dgm:cxn modelId="{DC4DFF29-20E0-4C01-9A6B-65D029B5387F}" srcId="{5891E6C5-A471-4C72-A3B9-BA8AF84CEEEB}" destId="{C276559F-2BED-43A4-AAE4-735DE34DA1C9}" srcOrd="1" destOrd="0" parTransId="{AFCA2269-8997-41CF-8F66-8F877540BD43}" sibTransId="{E1FCD642-8150-4F3A-8546-B45A99495D48}"/>
    <dgm:cxn modelId="{1152187F-2BD9-4524-BA59-CE8980B2A8EF}" type="presOf" srcId="{E1FCD642-8150-4F3A-8546-B45A99495D48}" destId="{55FE9340-B6B7-401F-9A87-589D89AE5342}" srcOrd="0" destOrd="0" presId="urn:microsoft.com/office/officeart/2005/8/layout/cycle6"/>
    <dgm:cxn modelId="{0D766AD6-A9C1-4CE0-A26D-8358E9623CA0}" type="presOf" srcId="{77490B87-4A99-4C73-A487-23BB6A4209ED}" destId="{B3C85E7B-E0B0-4605-8D7D-9636963C0816}" srcOrd="0" destOrd="0" presId="urn:microsoft.com/office/officeart/2005/8/layout/cycle6"/>
    <dgm:cxn modelId="{F781D55A-70B3-4A29-907F-EF5785FED6F7}" type="presOf" srcId="{C276559F-2BED-43A4-AAE4-735DE34DA1C9}" destId="{C1948121-D948-41E9-B0B2-8EB109687BD5}" srcOrd="0" destOrd="0" presId="urn:microsoft.com/office/officeart/2005/8/layout/cycle6"/>
    <dgm:cxn modelId="{766E0D05-2504-40F5-AC85-1BAC20BB841D}" type="presParOf" srcId="{DD788EF3-19F7-42DD-BCB1-18FB3F50BB35}" destId="{B3C85E7B-E0B0-4605-8D7D-9636963C0816}" srcOrd="0" destOrd="0" presId="urn:microsoft.com/office/officeart/2005/8/layout/cycle6"/>
    <dgm:cxn modelId="{B090153D-4038-42F9-BDB7-E49CB7F3C125}" type="presParOf" srcId="{DD788EF3-19F7-42DD-BCB1-18FB3F50BB35}" destId="{72A5FBEE-75DE-4650-BBBD-379045171A36}" srcOrd="1" destOrd="0" presId="urn:microsoft.com/office/officeart/2005/8/layout/cycle6"/>
    <dgm:cxn modelId="{97A7F01A-B5D0-4324-B819-EAC68E927FEE}" type="presParOf" srcId="{DD788EF3-19F7-42DD-BCB1-18FB3F50BB35}" destId="{36C51575-429B-42C2-8065-EC6F2B8E535F}" srcOrd="2" destOrd="0" presId="urn:microsoft.com/office/officeart/2005/8/layout/cycle6"/>
    <dgm:cxn modelId="{13C53BDD-E76C-43C5-AAEC-57B6B70D6C95}" type="presParOf" srcId="{DD788EF3-19F7-42DD-BCB1-18FB3F50BB35}" destId="{C1948121-D948-41E9-B0B2-8EB109687BD5}" srcOrd="3" destOrd="0" presId="urn:microsoft.com/office/officeart/2005/8/layout/cycle6"/>
    <dgm:cxn modelId="{4F3F050C-8A2B-4821-865B-42BD41FF35F5}" type="presParOf" srcId="{DD788EF3-19F7-42DD-BCB1-18FB3F50BB35}" destId="{2DB3D03E-0358-46BD-B3AF-101BB7463617}" srcOrd="4" destOrd="0" presId="urn:microsoft.com/office/officeart/2005/8/layout/cycle6"/>
    <dgm:cxn modelId="{C3CD3BBE-14BC-4C17-80F0-C239278E1991}" type="presParOf" srcId="{DD788EF3-19F7-42DD-BCB1-18FB3F50BB35}" destId="{55FE9340-B6B7-401F-9A87-589D89AE5342}" srcOrd="5"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91E6C5-A471-4C72-A3B9-BA8AF84CEEEB}" type="doc">
      <dgm:prSet loTypeId="urn:microsoft.com/office/officeart/2005/8/layout/cycle6" loCatId="relationship" qsTypeId="urn:microsoft.com/office/officeart/2005/8/quickstyle/simple5" qsCatId="simple" csTypeId="urn:microsoft.com/office/officeart/2005/8/colors/accent2_2" csCatId="accent2" phldr="1"/>
      <dgm:spPr/>
      <dgm:t>
        <a:bodyPr/>
        <a:lstStyle/>
        <a:p>
          <a:endParaRPr lang="fr-FR"/>
        </a:p>
      </dgm:t>
    </dgm:pt>
    <dgm:pt modelId="{77490B87-4A99-4C73-A487-23BB6A4209ED}">
      <dgm:prSet phldrT="[Texte]"/>
      <dgm:spPr>
        <a:solidFill>
          <a:srgbClr val="FFC000"/>
        </a:solidFill>
      </dgm:spPr>
      <dgm:t>
        <a:bodyPr/>
        <a:lstStyle/>
        <a:p>
          <a:pPr algn="ctr"/>
          <a:r>
            <a:rPr lang="fr-FR" dirty="0"/>
            <a:t>Structure</a:t>
          </a:r>
        </a:p>
      </dgm:t>
    </dgm:pt>
    <dgm:pt modelId="{9D2C7299-F17B-4BB1-B49F-ED48B5BFCCED}" type="parTrans" cxnId="{272A7426-FF8E-4ADB-BB16-D6B39EE47FF2}">
      <dgm:prSet/>
      <dgm:spPr/>
      <dgm:t>
        <a:bodyPr/>
        <a:lstStyle/>
        <a:p>
          <a:pPr algn="ctr"/>
          <a:endParaRPr lang="fr-FR"/>
        </a:p>
      </dgm:t>
    </dgm:pt>
    <dgm:pt modelId="{7CF2D866-0975-4230-907A-11D6D4F5BCD8}" type="sibTrans" cxnId="{272A7426-FF8E-4ADB-BB16-D6B39EE47FF2}">
      <dgm:prSet/>
      <dgm:spPr/>
      <dgm:t>
        <a:bodyPr/>
        <a:lstStyle/>
        <a:p>
          <a:pPr algn="ctr"/>
          <a:endParaRPr lang="fr-FR"/>
        </a:p>
      </dgm:t>
    </dgm:pt>
    <dgm:pt modelId="{C276559F-2BED-43A4-AAE4-735DE34DA1C9}">
      <dgm:prSet phldrT="[Texte]"/>
      <dgm:spPr>
        <a:solidFill>
          <a:srgbClr val="FFC000"/>
        </a:solidFill>
      </dgm:spPr>
      <dgm:t>
        <a:bodyPr/>
        <a:lstStyle/>
        <a:p>
          <a:pPr algn="ctr"/>
          <a:r>
            <a:rPr lang="fr-FR"/>
            <a:t>Risques</a:t>
          </a:r>
        </a:p>
      </dgm:t>
    </dgm:pt>
    <dgm:pt modelId="{AFCA2269-8997-41CF-8F66-8F877540BD43}" type="parTrans" cxnId="{DC4DFF29-20E0-4C01-9A6B-65D029B5387F}">
      <dgm:prSet/>
      <dgm:spPr/>
      <dgm:t>
        <a:bodyPr/>
        <a:lstStyle/>
        <a:p>
          <a:pPr algn="ctr"/>
          <a:endParaRPr lang="fr-FR"/>
        </a:p>
      </dgm:t>
    </dgm:pt>
    <dgm:pt modelId="{E1FCD642-8150-4F3A-8546-B45A99495D48}" type="sibTrans" cxnId="{DC4DFF29-20E0-4C01-9A6B-65D029B5387F}">
      <dgm:prSet/>
      <dgm:spPr/>
      <dgm:t>
        <a:bodyPr/>
        <a:lstStyle/>
        <a:p>
          <a:pPr algn="ctr"/>
          <a:endParaRPr lang="fr-FR"/>
        </a:p>
      </dgm:t>
    </dgm:pt>
    <dgm:pt modelId="{DD788EF3-19F7-42DD-BCB1-18FB3F50BB35}" type="pres">
      <dgm:prSet presAssocID="{5891E6C5-A471-4C72-A3B9-BA8AF84CEEEB}" presName="cycle" presStyleCnt="0">
        <dgm:presLayoutVars>
          <dgm:dir/>
          <dgm:resizeHandles val="exact"/>
        </dgm:presLayoutVars>
      </dgm:prSet>
      <dgm:spPr/>
      <dgm:t>
        <a:bodyPr/>
        <a:lstStyle/>
        <a:p>
          <a:endParaRPr lang="fr-FR"/>
        </a:p>
      </dgm:t>
    </dgm:pt>
    <dgm:pt modelId="{B3C85E7B-E0B0-4605-8D7D-9636963C0816}" type="pres">
      <dgm:prSet presAssocID="{77490B87-4A99-4C73-A487-23BB6A4209ED}" presName="node" presStyleLbl="node1" presStyleIdx="0" presStyleCnt="2" custScaleX="45458" custScaleY="45458" custRadScaleRad="98690" custRadScaleInc="154832">
        <dgm:presLayoutVars>
          <dgm:bulletEnabled val="1"/>
        </dgm:presLayoutVars>
      </dgm:prSet>
      <dgm:spPr/>
      <dgm:t>
        <a:bodyPr/>
        <a:lstStyle/>
        <a:p>
          <a:endParaRPr lang="fr-FR"/>
        </a:p>
      </dgm:t>
    </dgm:pt>
    <dgm:pt modelId="{72A5FBEE-75DE-4650-BBBD-379045171A36}" type="pres">
      <dgm:prSet presAssocID="{77490B87-4A99-4C73-A487-23BB6A4209ED}" presName="spNode" presStyleCnt="0"/>
      <dgm:spPr/>
    </dgm:pt>
    <dgm:pt modelId="{36C51575-429B-42C2-8065-EC6F2B8E535F}" type="pres">
      <dgm:prSet presAssocID="{7CF2D866-0975-4230-907A-11D6D4F5BCD8}" presName="sibTrans" presStyleLbl="sibTrans1D1" presStyleIdx="0" presStyleCnt="2"/>
      <dgm:spPr/>
      <dgm:t>
        <a:bodyPr/>
        <a:lstStyle/>
        <a:p>
          <a:endParaRPr lang="fr-FR"/>
        </a:p>
      </dgm:t>
    </dgm:pt>
    <dgm:pt modelId="{C1948121-D948-41E9-B0B2-8EB109687BD5}" type="pres">
      <dgm:prSet presAssocID="{C276559F-2BED-43A4-AAE4-735DE34DA1C9}" presName="node" presStyleLbl="node1" presStyleIdx="1" presStyleCnt="2" custScaleX="50059" custScaleY="50059" custRadScaleRad="45720" custRadScaleInc="123153">
        <dgm:presLayoutVars>
          <dgm:bulletEnabled val="1"/>
        </dgm:presLayoutVars>
      </dgm:prSet>
      <dgm:spPr/>
      <dgm:t>
        <a:bodyPr/>
        <a:lstStyle/>
        <a:p>
          <a:endParaRPr lang="fr-FR"/>
        </a:p>
      </dgm:t>
    </dgm:pt>
    <dgm:pt modelId="{2DB3D03E-0358-46BD-B3AF-101BB7463617}" type="pres">
      <dgm:prSet presAssocID="{C276559F-2BED-43A4-AAE4-735DE34DA1C9}" presName="spNode" presStyleCnt="0"/>
      <dgm:spPr/>
    </dgm:pt>
    <dgm:pt modelId="{55FE9340-B6B7-401F-9A87-589D89AE5342}" type="pres">
      <dgm:prSet presAssocID="{E1FCD642-8150-4F3A-8546-B45A99495D48}" presName="sibTrans" presStyleLbl="sibTrans1D1" presStyleIdx="1" presStyleCnt="2"/>
      <dgm:spPr/>
      <dgm:t>
        <a:bodyPr/>
        <a:lstStyle/>
        <a:p>
          <a:endParaRPr lang="fr-FR"/>
        </a:p>
      </dgm:t>
    </dgm:pt>
  </dgm:ptLst>
  <dgm:cxnLst>
    <dgm:cxn modelId="{58444399-1060-4C52-9CE3-E2880FD67888}" type="presOf" srcId="{77490B87-4A99-4C73-A487-23BB6A4209ED}" destId="{B3C85E7B-E0B0-4605-8D7D-9636963C0816}" srcOrd="0" destOrd="0" presId="urn:microsoft.com/office/officeart/2005/8/layout/cycle6"/>
    <dgm:cxn modelId="{3689D650-6A3A-43F8-BB49-1817CDEF2B3C}" type="presOf" srcId="{5891E6C5-A471-4C72-A3B9-BA8AF84CEEEB}" destId="{DD788EF3-19F7-42DD-BCB1-18FB3F50BB35}" srcOrd="0" destOrd="0" presId="urn:microsoft.com/office/officeart/2005/8/layout/cycle6"/>
    <dgm:cxn modelId="{456E1069-3FE3-4CC4-BD5E-FCE36D52ED67}" type="presOf" srcId="{E1FCD642-8150-4F3A-8546-B45A99495D48}" destId="{55FE9340-B6B7-401F-9A87-589D89AE5342}" srcOrd="0" destOrd="0" presId="urn:microsoft.com/office/officeart/2005/8/layout/cycle6"/>
    <dgm:cxn modelId="{272A7426-FF8E-4ADB-BB16-D6B39EE47FF2}" srcId="{5891E6C5-A471-4C72-A3B9-BA8AF84CEEEB}" destId="{77490B87-4A99-4C73-A487-23BB6A4209ED}" srcOrd="0" destOrd="0" parTransId="{9D2C7299-F17B-4BB1-B49F-ED48B5BFCCED}" sibTransId="{7CF2D866-0975-4230-907A-11D6D4F5BCD8}"/>
    <dgm:cxn modelId="{DC4DFF29-20E0-4C01-9A6B-65D029B5387F}" srcId="{5891E6C5-A471-4C72-A3B9-BA8AF84CEEEB}" destId="{C276559F-2BED-43A4-AAE4-735DE34DA1C9}" srcOrd="1" destOrd="0" parTransId="{AFCA2269-8997-41CF-8F66-8F877540BD43}" sibTransId="{E1FCD642-8150-4F3A-8546-B45A99495D48}"/>
    <dgm:cxn modelId="{EB97C563-39F7-4E0E-BA87-EFA1FC5E74DA}" type="presOf" srcId="{7CF2D866-0975-4230-907A-11D6D4F5BCD8}" destId="{36C51575-429B-42C2-8065-EC6F2B8E535F}" srcOrd="0" destOrd="0" presId="urn:microsoft.com/office/officeart/2005/8/layout/cycle6"/>
    <dgm:cxn modelId="{F97D8D8B-D3E4-4D1A-80F9-A52064BFB32E}" type="presOf" srcId="{C276559F-2BED-43A4-AAE4-735DE34DA1C9}" destId="{C1948121-D948-41E9-B0B2-8EB109687BD5}" srcOrd="0" destOrd="0" presId="urn:microsoft.com/office/officeart/2005/8/layout/cycle6"/>
    <dgm:cxn modelId="{19153903-5F19-41F3-AD4E-424FB755B0AD}" type="presParOf" srcId="{DD788EF3-19F7-42DD-BCB1-18FB3F50BB35}" destId="{B3C85E7B-E0B0-4605-8D7D-9636963C0816}" srcOrd="0" destOrd="0" presId="urn:microsoft.com/office/officeart/2005/8/layout/cycle6"/>
    <dgm:cxn modelId="{5940A9E0-0E44-44C6-9033-F2A53812380E}" type="presParOf" srcId="{DD788EF3-19F7-42DD-BCB1-18FB3F50BB35}" destId="{72A5FBEE-75DE-4650-BBBD-379045171A36}" srcOrd="1" destOrd="0" presId="urn:microsoft.com/office/officeart/2005/8/layout/cycle6"/>
    <dgm:cxn modelId="{9EBFE30C-E402-463F-B488-C3987F5681BC}" type="presParOf" srcId="{DD788EF3-19F7-42DD-BCB1-18FB3F50BB35}" destId="{36C51575-429B-42C2-8065-EC6F2B8E535F}" srcOrd="2" destOrd="0" presId="urn:microsoft.com/office/officeart/2005/8/layout/cycle6"/>
    <dgm:cxn modelId="{F4927B87-010A-4521-ACF4-55E481ED3E49}" type="presParOf" srcId="{DD788EF3-19F7-42DD-BCB1-18FB3F50BB35}" destId="{C1948121-D948-41E9-B0B2-8EB109687BD5}" srcOrd="3" destOrd="0" presId="urn:microsoft.com/office/officeart/2005/8/layout/cycle6"/>
    <dgm:cxn modelId="{F3DA3ACF-BDBB-4CA7-A666-60D30F5F675F}" type="presParOf" srcId="{DD788EF3-19F7-42DD-BCB1-18FB3F50BB35}" destId="{2DB3D03E-0358-46BD-B3AF-101BB7463617}" srcOrd="4" destOrd="0" presId="urn:microsoft.com/office/officeart/2005/8/layout/cycle6"/>
    <dgm:cxn modelId="{0C992D43-A5E6-4151-91F3-18ABFF1B6E62}" type="presParOf" srcId="{DD788EF3-19F7-42DD-BCB1-18FB3F50BB35}" destId="{55FE9340-B6B7-401F-9A87-589D89AE5342}" srcOrd="5"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0A2FB9-A05F-4795-9338-1E3752F4C1E4}">
      <dsp:nvSpPr>
        <dsp:cNvPr id="0" name=""/>
        <dsp:cNvSpPr/>
      </dsp:nvSpPr>
      <dsp:spPr>
        <a:xfrm>
          <a:off x="958247" y="43969"/>
          <a:ext cx="574437" cy="264096"/>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r-FR" sz="500" b="0" kern="1200"/>
            <a:t>Action collective</a:t>
          </a:r>
        </a:p>
        <a:p>
          <a:pPr lvl="0" algn="ctr" defTabSz="222250">
            <a:lnSpc>
              <a:spcPct val="90000"/>
            </a:lnSpc>
            <a:spcBef>
              <a:spcPct val="0"/>
            </a:spcBef>
            <a:spcAft>
              <a:spcPct val="35000"/>
            </a:spcAft>
          </a:pPr>
          <a:r>
            <a:rPr lang="fr-FR" sz="500" b="0" kern="1200"/>
            <a:t>Parties prenantes</a:t>
          </a:r>
        </a:p>
      </dsp:txBody>
      <dsp:txXfrm>
        <a:off x="971139" y="56861"/>
        <a:ext cx="548653" cy="238312"/>
      </dsp:txXfrm>
    </dsp:sp>
    <dsp:sp modelId="{C96B9ADA-06B9-465C-BBB2-60062D2CAFE2}">
      <dsp:nvSpPr>
        <dsp:cNvPr id="0" name=""/>
        <dsp:cNvSpPr/>
      </dsp:nvSpPr>
      <dsp:spPr>
        <a:xfrm>
          <a:off x="602622" y="176384"/>
          <a:ext cx="1292604" cy="1292604"/>
        </a:xfrm>
        <a:custGeom>
          <a:avLst/>
          <a:gdLst/>
          <a:ahLst/>
          <a:cxnLst/>
          <a:rect l="0" t="0" r="0" b="0"/>
          <a:pathLst>
            <a:path>
              <a:moveTo>
                <a:pt x="937610" y="69373"/>
              </a:moveTo>
              <a:arcTo wR="646302" hR="646302" stAng="17807432" swAng="479406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1E62589-B112-446C-BB86-2935DC68AD5C}">
      <dsp:nvSpPr>
        <dsp:cNvPr id="0" name=""/>
        <dsp:cNvSpPr/>
      </dsp:nvSpPr>
      <dsp:spPr>
        <a:xfrm>
          <a:off x="1476789" y="1016375"/>
          <a:ext cx="656780" cy="281679"/>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r-FR" sz="500" b="0" kern="1200"/>
            <a:t>Digitalisation</a:t>
          </a:r>
        </a:p>
      </dsp:txBody>
      <dsp:txXfrm>
        <a:off x="1490539" y="1030125"/>
        <a:ext cx="629280" cy="254179"/>
      </dsp:txXfrm>
    </dsp:sp>
    <dsp:sp modelId="{A9C623D4-73C0-4CBD-94F6-406D753AAC66}">
      <dsp:nvSpPr>
        <dsp:cNvPr id="0" name=""/>
        <dsp:cNvSpPr/>
      </dsp:nvSpPr>
      <dsp:spPr>
        <a:xfrm>
          <a:off x="599163" y="187761"/>
          <a:ext cx="1292604" cy="1292604"/>
        </a:xfrm>
        <a:custGeom>
          <a:avLst/>
          <a:gdLst/>
          <a:ahLst/>
          <a:cxnLst/>
          <a:rect l="0" t="0" r="0" b="0"/>
          <a:pathLst>
            <a:path>
              <a:moveTo>
                <a:pt x="1089709" y="1116512"/>
              </a:moveTo>
              <a:arcTo wR="646302" hR="646302" stAng="2800825" swAng="519835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9C029EE-DF8A-47CD-985C-54D2379BDA0A}">
      <dsp:nvSpPr>
        <dsp:cNvPr id="0" name=""/>
        <dsp:cNvSpPr/>
      </dsp:nvSpPr>
      <dsp:spPr>
        <a:xfrm>
          <a:off x="387574" y="1016375"/>
          <a:ext cx="596354" cy="281679"/>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r-FR" sz="500" b="0" kern="1200" cap="none" baseline="0"/>
            <a:t>Communication</a:t>
          </a:r>
        </a:p>
      </dsp:txBody>
      <dsp:txXfrm>
        <a:off x="401324" y="1030125"/>
        <a:ext cx="568854" cy="254179"/>
      </dsp:txXfrm>
    </dsp:sp>
    <dsp:sp modelId="{F235C893-2534-4063-AAEF-C83312A63C5F}">
      <dsp:nvSpPr>
        <dsp:cNvPr id="0" name=""/>
        <dsp:cNvSpPr/>
      </dsp:nvSpPr>
      <dsp:spPr>
        <a:xfrm>
          <a:off x="595704" y="176384"/>
          <a:ext cx="1292604" cy="1292604"/>
        </a:xfrm>
        <a:custGeom>
          <a:avLst/>
          <a:gdLst/>
          <a:ahLst/>
          <a:cxnLst/>
          <a:rect l="0" t="0" r="0" b="0"/>
          <a:pathLst>
            <a:path>
              <a:moveTo>
                <a:pt x="27232" y="831933"/>
              </a:moveTo>
              <a:arcTo wR="646302" hR="646302" stAng="9798504" swAng="479406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C85E7B-E0B0-4605-8D7D-9636963C0816}">
      <dsp:nvSpPr>
        <dsp:cNvPr id="0" name=""/>
        <dsp:cNvSpPr/>
      </dsp:nvSpPr>
      <dsp:spPr>
        <a:xfrm>
          <a:off x="1457665" y="385221"/>
          <a:ext cx="788787" cy="512711"/>
        </a:xfrm>
        <a:prstGeom prst="roundRect">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kern="1200" dirty="0"/>
            <a:t>Gestion </a:t>
          </a:r>
        </a:p>
        <a:p>
          <a:pPr lvl="0" algn="ctr" defTabSz="488950">
            <a:lnSpc>
              <a:spcPct val="90000"/>
            </a:lnSpc>
            <a:spcBef>
              <a:spcPct val="0"/>
            </a:spcBef>
            <a:spcAft>
              <a:spcPct val="35000"/>
            </a:spcAft>
          </a:pPr>
          <a:r>
            <a:rPr lang="fr-FR" sz="1100" kern="1200"/>
            <a:t>du SI</a:t>
          </a:r>
        </a:p>
      </dsp:txBody>
      <dsp:txXfrm>
        <a:off x="1482693" y="410249"/>
        <a:ext cx="738731" cy="462655"/>
      </dsp:txXfrm>
    </dsp:sp>
    <dsp:sp modelId="{36C51575-429B-42C2-8065-EC6F2B8E535F}">
      <dsp:nvSpPr>
        <dsp:cNvPr id="0" name=""/>
        <dsp:cNvSpPr/>
      </dsp:nvSpPr>
      <dsp:spPr>
        <a:xfrm>
          <a:off x="453019" y="256774"/>
          <a:ext cx="1912917" cy="1912917"/>
        </a:xfrm>
        <a:custGeom>
          <a:avLst/>
          <a:gdLst/>
          <a:ahLst/>
          <a:cxnLst/>
          <a:rect l="0" t="0" r="0" b="0"/>
          <a:pathLst>
            <a:path>
              <a:moveTo>
                <a:pt x="1798095" y="502077"/>
              </a:moveTo>
              <a:arcTo wR="956458" hR="956458" stAng="19898181" swAng="3595533"/>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1948121-D948-41E9-B0B2-8EB109687BD5}">
      <dsp:nvSpPr>
        <dsp:cNvPr id="0" name=""/>
        <dsp:cNvSpPr/>
      </dsp:nvSpPr>
      <dsp:spPr>
        <a:xfrm>
          <a:off x="1491332" y="1722120"/>
          <a:ext cx="868623" cy="564605"/>
        </a:xfrm>
        <a:prstGeom prst="roundRect">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kern="1200"/>
            <a:t>Projet de SI</a:t>
          </a:r>
        </a:p>
      </dsp:txBody>
      <dsp:txXfrm>
        <a:off x="1518894" y="1749682"/>
        <a:ext cx="813499" cy="509481"/>
      </dsp:txXfrm>
    </dsp:sp>
    <dsp:sp modelId="{55FE9340-B6B7-401F-9A87-589D89AE5342}">
      <dsp:nvSpPr>
        <dsp:cNvPr id="0" name=""/>
        <dsp:cNvSpPr/>
      </dsp:nvSpPr>
      <dsp:spPr>
        <a:xfrm>
          <a:off x="1269028" y="320185"/>
          <a:ext cx="1912917" cy="1912917"/>
        </a:xfrm>
        <a:custGeom>
          <a:avLst/>
          <a:gdLst/>
          <a:ahLst/>
          <a:cxnLst/>
          <a:rect l="0" t="0" r="0" b="0"/>
          <a:pathLst>
            <a:path>
              <a:moveTo>
                <a:pt x="214772" y="1560374"/>
              </a:moveTo>
              <a:arcTo wR="956458" hR="956458" stAng="8450755" swAng="4502936"/>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C85E7B-E0B0-4605-8D7D-9636963C0816}">
      <dsp:nvSpPr>
        <dsp:cNvPr id="0" name=""/>
        <dsp:cNvSpPr/>
      </dsp:nvSpPr>
      <dsp:spPr>
        <a:xfrm>
          <a:off x="1161186" y="306869"/>
          <a:ext cx="628352" cy="408429"/>
        </a:xfrm>
        <a:prstGeom prst="roundRect">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r-FR" sz="500" kern="1200"/>
            <a:t>Données, informations,traces</a:t>
          </a:r>
        </a:p>
      </dsp:txBody>
      <dsp:txXfrm>
        <a:off x="1181124" y="326807"/>
        <a:ext cx="588476" cy="368553"/>
      </dsp:txXfrm>
    </dsp:sp>
    <dsp:sp modelId="{36C51575-429B-42C2-8065-EC6F2B8E535F}">
      <dsp:nvSpPr>
        <dsp:cNvPr id="0" name=""/>
        <dsp:cNvSpPr/>
      </dsp:nvSpPr>
      <dsp:spPr>
        <a:xfrm>
          <a:off x="367157" y="215679"/>
          <a:ext cx="1523842" cy="1523842"/>
        </a:xfrm>
        <a:custGeom>
          <a:avLst/>
          <a:gdLst/>
          <a:ahLst/>
          <a:cxnLst/>
          <a:rect l="0" t="0" r="0" b="0"/>
          <a:pathLst>
            <a:path>
              <a:moveTo>
                <a:pt x="1426270" y="388873"/>
              </a:moveTo>
              <a:arcTo wR="761921" hR="761921" stAng="19841085" swAng="3660615"/>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1948121-D948-41E9-B0B2-8EB109687BD5}">
      <dsp:nvSpPr>
        <dsp:cNvPr id="0" name=""/>
        <dsp:cNvSpPr/>
      </dsp:nvSpPr>
      <dsp:spPr>
        <a:xfrm>
          <a:off x="1175761" y="1384588"/>
          <a:ext cx="691951" cy="449768"/>
        </a:xfrm>
        <a:prstGeom prst="roundRect">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050" tIns="19050" rIns="19050" bIns="19050" numCol="1" spcCol="1270" anchor="ctr" anchorCtr="0">
          <a:noAutofit/>
        </a:bodyPr>
        <a:lstStyle/>
        <a:p>
          <a:pPr lvl="0" algn="ctr" defTabSz="222250">
            <a:lnSpc>
              <a:spcPct val="90000"/>
            </a:lnSpc>
            <a:spcBef>
              <a:spcPct val="0"/>
            </a:spcBef>
            <a:spcAft>
              <a:spcPct val="35000"/>
            </a:spcAft>
          </a:pPr>
          <a:r>
            <a:rPr lang="fr-FR" sz="500" kern="1200"/>
            <a:t>Traitement</a:t>
          </a:r>
        </a:p>
      </dsp:txBody>
      <dsp:txXfrm>
        <a:off x="1197717" y="1406544"/>
        <a:ext cx="648039" cy="405856"/>
      </dsp:txXfrm>
    </dsp:sp>
    <dsp:sp modelId="{55FE9340-B6B7-401F-9A87-589D89AE5342}">
      <dsp:nvSpPr>
        <dsp:cNvPr id="0" name=""/>
        <dsp:cNvSpPr/>
      </dsp:nvSpPr>
      <dsp:spPr>
        <a:xfrm>
          <a:off x="1004897" y="263054"/>
          <a:ext cx="1523842" cy="1523842"/>
        </a:xfrm>
        <a:custGeom>
          <a:avLst/>
          <a:gdLst/>
          <a:ahLst/>
          <a:cxnLst/>
          <a:rect l="0" t="0" r="0" b="0"/>
          <a:pathLst>
            <a:path>
              <a:moveTo>
                <a:pt x="164956" y="1235374"/>
              </a:moveTo>
              <a:arcTo wR="761921" hR="761921" stAng="8494923" swAng="4503907"/>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C85E7B-E0B0-4605-8D7D-9636963C0816}">
      <dsp:nvSpPr>
        <dsp:cNvPr id="0" name=""/>
        <dsp:cNvSpPr/>
      </dsp:nvSpPr>
      <dsp:spPr>
        <a:xfrm>
          <a:off x="1244562" y="328904"/>
          <a:ext cx="673470" cy="437755"/>
        </a:xfrm>
        <a:prstGeom prst="roundRect">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fr-FR" sz="700" kern="1200" dirty="0"/>
            <a:t>Gestion des documents</a:t>
          </a:r>
        </a:p>
      </dsp:txBody>
      <dsp:txXfrm>
        <a:off x="1265931" y="350273"/>
        <a:ext cx="630732" cy="395017"/>
      </dsp:txXfrm>
    </dsp:sp>
    <dsp:sp modelId="{36C51575-429B-42C2-8065-EC6F2B8E535F}">
      <dsp:nvSpPr>
        <dsp:cNvPr id="0" name=""/>
        <dsp:cNvSpPr/>
      </dsp:nvSpPr>
      <dsp:spPr>
        <a:xfrm>
          <a:off x="393520" y="231166"/>
          <a:ext cx="1633258" cy="1633258"/>
        </a:xfrm>
        <a:custGeom>
          <a:avLst/>
          <a:gdLst/>
          <a:ahLst/>
          <a:cxnLst/>
          <a:rect l="0" t="0" r="0" b="0"/>
          <a:pathLst>
            <a:path>
              <a:moveTo>
                <a:pt x="1528680" y="416795"/>
              </a:moveTo>
              <a:arcTo wR="816629" hR="816629" stAng="19841084" swAng="3660616"/>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1948121-D948-41E9-B0B2-8EB109687BD5}">
      <dsp:nvSpPr>
        <dsp:cNvPr id="0" name=""/>
        <dsp:cNvSpPr/>
      </dsp:nvSpPr>
      <dsp:spPr>
        <a:xfrm>
          <a:off x="1260184" y="1484005"/>
          <a:ext cx="741635" cy="482062"/>
        </a:xfrm>
        <a:prstGeom prst="roundRect">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670" tIns="26670" rIns="26670" bIns="26670" numCol="1" spcCol="1270" anchor="ctr" anchorCtr="0">
          <a:noAutofit/>
        </a:bodyPr>
        <a:lstStyle/>
        <a:p>
          <a:pPr lvl="0" algn="ctr" defTabSz="311150">
            <a:lnSpc>
              <a:spcPct val="90000"/>
            </a:lnSpc>
            <a:spcBef>
              <a:spcPct val="0"/>
            </a:spcBef>
            <a:spcAft>
              <a:spcPct val="35000"/>
            </a:spcAft>
          </a:pPr>
          <a:r>
            <a:rPr lang="fr-FR" sz="700" kern="1200"/>
            <a:t>Infrastructure de communication</a:t>
          </a:r>
        </a:p>
      </dsp:txBody>
      <dsp:txXfrm>
        <a:off x="1283716" y="1507537"/>
        <a:ext cx="694571" cy="434998"/>
      </dsp:txXfrm>
    </dsp:sp>
    <dsp:sp modelId="{55FE9340-B6B7-401F-9A87-589D89AE5342}">
      <dsp:nvSpPr>
        <dsp:cNvPr id="0" name=""/>
        <dsp:cNvSpPr/>
      </dsp:nvSpPr>
      <dsp:spPr>
        <a:xfrm>
          <a:off x="1077051" y="281943"/>
          <a:ext cx="1633258" cy="1633258"/>
        </a:xfrm>
        <a:custGeom>
          <a:avLst/>
          <a:gdLst/>
          <a:ahLst/>
          <a:cxnLst/>
          <a:rect l="0" t="0" r="0" b="0"/>
          <a:pathLst>
            <a:path>
              <a:moveTo>
                <a:pt x="176801" y="1324077"/>
              </a:moveTo>
              <a:arcTo wR="816629" hR="816629" stAng="8494923" swAng="4503908"/>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C85E7B-E0B0-4605-8D7D-9636963C0816}">
      <dsp:nvSpPr>
        <dsp:cNvPr id="0" name=""/>
        <dsp:cNvSpPr/>
      </dsp:nvSpPr>
      <dsp:spPr>
        <a:xfrm>
          <a:off x="1491470" y="394155"/>
          <a:ext cx="807079" cy="524601"/>
        </a:xfrm>
        <a:prstGeom prst="roundRect">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dirty="0"/>
            <a:t>Structure</a:t>
          </a:r>
        </a:p>
      </dsp:txBody>
      <dsp:txXfrm>
        <a:off x="1517079" y="419764"/>
        <a:ext cx="755861" cy="473383"/>
      </dsp:txXfrm>
    </dsp:sp>
    <dsp:sp modelId="{36C51575-429B-42C2-8065-EC6F2B8E535F}">
      <dsp:nvSpPr>
        <dsp:cNvPr id="0" name=""/>
        <dsp:cNvSpPr/>
      </dsp:nvSpPr>
      <dsp:spPr>
        <a:xfrm>
          <a:off x="463525" y="262729"/>
          <a:ext cx="1957280" cy="1957280"/>
        </a:xfrm>
        <a:custGeom>
          <a:avLst/>
          <a:gdLst/>
          <a:ahLst/>
          <a:cxnLst/>
          <a:rect l="0" t="0" r="0" b="0"/>
          <a:pathLst>
            <a:path>
              <a:moveTo>
                <a:pt x="1839794" y="513721"/>
              </a:moveTo>
              <a:arcTo wR="978640" hR="978640" stAng="19898182" swAng="3595533"/>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1948121-D948-41E9-B0B2-8EB109687BD5}">
      <dsp:nvSpPr>
        <dsp:cNvPr id="0" name=""/>
        <dsp:cNvSpPr/>
      </dsp:nvSpPr>
      <dsp:spPr>
        <a:xfrm>
          <a:off x="1525918" y="1762058"/>
          <a:ext cx="888767" cy="577699"/>
        </a:xfrm>
        <a:prstGeom prst="roundRect">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fr-FR" sz="1300" kern="1200"/>
            <a:t>Risques</a:t>
          </a:r>
        </a:p>
      </dsp:txBody>
      <dsp:txXfrm>
        <a:off x="1554119" y="1790259"/>
        <a:ext cx="832365" cy="521297"/>
      </dsp:txXfrm>
    </dsp:sp>
    <dsp:sp modelId="{55FE9340-B6B7-401F-9A87-589D89AE5342}">
      <dsp:nvSpPr>
        <dsp:cNvPr id="0" name=""/>
        <dsp:cNvSpPr/>
      </dsp:nvSpPr>
      <dsp:spPr>
        <a:xfrm>
          <a:off x="1298459" y="327610"/>
          <a:ext cx="1957280" cy="1957280"/>
        </a:xfrm>
        <a:custGeom>
          <a:avLst/>
          <a:gdLst/>
          <a:ahLst/>
          <a:cxnLst/>
          <a:rect l="0" t="0" r="0" b="0"/>
          <a:pathLst>
            <a:path>
              <a:moveTo>
                <a:pt x="219752" y="1596561"/>
              </a:moveTo>
              <a:arcTo wR="978640" hR="978640" stAng="8450755" swAng="4502935"/>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fr-FR"/>
          </a:p>
        </p:txBody>
      </p:sp>
      <p:sp>
        <p:nvSpPr>
          <p:cNvPr id="3" name="Espace réservé de la date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C7D9186E-EAA7-3A42-AFD2-CC349621202A}" type="datetimeFigureOut">
              <a:rPr lang="fr-FR" smtClean="0"/>
              <a:t>15/06/2020</a:t>
            </a:fld>
            <a:endParaRPr lang="fr-FR"/>
          </a:p>
        </p:txBody>
      </p:sp>
      <p:sp>
        <p:nvSpPr>
          <p:cNvPr id="4" name="Espace réservé du pied de page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a:defRPr sz="1300"/>
            </a:lvl1pPr>
          </a:lstStyle>
          <a:p>
            <a:fld id="{2D8815B8-4CE2-F247-96EE-D0C173663BEB}" type="slidenum">
              <a:rPr lang="fr-FR" smtClean="0"/>
              <a:t>‹N°›</a:t>
            </a:fld>
            <a:endParaRPr lang="fr-FR"/>
          </a:p>
        </p:txBody>
      </p:sp>
    </p:spTree>
    <p:extLst>
      <p:ext uri="{BB962C8B-B14F-4D97-AF65-F5344CB8AC3E}">
        <p14:creationId xmlns:p14="http://schemas.microsoft.com/office/powerpoint/2010/main" val="18701493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fr-FR"/>
          </a:p>
        </p:txBody>
      </p:sp>
      <p:sp>
        <p:nvSpPr>
          <p:cNvPr id="3" name="Espace réservé de la date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EE2EF2D4-44B9-F34D-AC77-36ED78FDDA30}" type="datetimeFigureOut">
              <a:rPr lang="fr-FR" smtClean="0"/>
              <a:t>15/06/2020</a:t>
            </a:fld>
            <a:endParaRPr lang="fr-FR"/>
          </a:p>
        </p:txBody>
      </p:sp>
      <p:sp>
        <p:nvSpPr>
          <p:cNvPr id="4" name="Espace réservé de l'image des diapositives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fr-FR"/>
          </a:p>
        </p:txBody>
      </p:sp>
      <p:sp>
        <p:nvSpPr>
          <p:cNvPr id="5" name="Espace réservé des commentaires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08D7BDEA-8EA0-FE4F-8E67-406CE035A260}" type="slidenum">
              <a:rPr lang="fr-FR" smtClean="0"/>
              <a:t>‹N°›</a:t>
            </a:fld>
            <a:endParaRPr lang="fr-FR"/>
          </a:p>
        </p:txBody>
      </p:sp>
    </p:spTree>
    <p:extLst>
      <p:ext uri="{BB962C8B-B14F-4D97-AF65-F5344CB8AC3E}">
        <p14:creationId xmlns:p14="http://schemas.microsoft.com/office/powerpoint/2010/main" val="25537604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a:t>
            </a:fld>
            <a:endParaRPr lang="fr-FR"/>
          </a:p>
        </p:txBody>
      </p:sp>
    </p:spTree>
    <p:extLst>
      <p:ext uri="{BB962C8B-B14F-4D97-AF65-F5344CB8AC3E}">
        <p14:creationId xmlns:p14="http://schemas.microsoft.com/office/powerpoint/2010/main" val="36453355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10</a:t>
            </a:fld>
            <a:endParaRPr lang="fr-FR"/>
          </a:p>
        </p:txBody>
      </p:sp>
    </p:spTree>
    <p:extLst>
      <p:ext uri="{BB962C8B-B14F-4D97-AF65-F5344CB8AC3E}">
        <p14:creationId xmlns:p14="http://schemas.microsoft.com/office/powerpoint/2010/main" val="4285154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11</a:t>
            </a:fld>
            <a:endParaRPr lang="fr-FR"/>
          </a:p>
        </p:txBody>
      </p:sp>
    </p:spTree>
    <p:extLst>
      <p:ext uri="{BB962C8B-B14F-4D97-AF65-F5344CB8AC3E}">
        <p14:creationId xmlns:p14="http://schemas.microsoft.com/office/powerpoint/2010/main" val="16041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2</a:t>
            </a:fld>
            <a:endParaRPr lang="fr-FR"/>
          </a:p>
        </p:txBody>
      </p:sp>
    </p:spTree>
    <p:extLst>
      <p:ext uri="{BB962C8B-B14F-4D97-AF65-F5344CB8AC3E}">
        <p14:creationId xmlns:p14="http://schemas.microsoft.com/office/powerpoint/2010/main" val="738403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Les ailes de l’Alsace est une entreprise dont la principale activité est de former de futurs pilotes d’aéronefs, en les préparant aux qualifications nécessaires. </a:t>
            </a:r>
          </a:p>
          <a:p>
            <a:r>
              <a:rPr lang="fr-FR" sz="1200" kern="1200" dirty="0" smtClean="0">
                <a:solidFill>
                  <a:schemeClr val="tx1"/>
                </a:solidFill>
                <a:effectLst/>
                <a:latin typeface="+mn-lt"/>
                <a:ea typeface="+mn-ea"/>
                <a:cs typeface="+mn-cs"/>
              </a:rPr>
              <a:t>Pour la gestion de son activité (facturation des heures de vol, suivi de l’activité des instructeurs et entretien des équipements), l’entreprise utilise une application réalisée sous Access.</a:t>
            </a:r>
          </a:p>
          <a:p>
            <a:r>
              <a:rPr lang="fr-FR" sz="1200" kern="1200" dirty="0" smtClean="0">
                <a:solidFill>
                  <a:schemeClr val="tx1"/>
                </a:solidFill>
                <a:effectLst/>
                <a:latin typeface="+mn-lt"/>
                <a:ea typeface="+mn-ea"/>
                <a:cs typeface="+mn-cs"/>
              </a:rPr>
              <a:t>La réservation des leçons de pilotage se fait actuellement par téléphone ou auprès des instructeurs.</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Cette </a:t>
            </a:r>
            <a:r>
              <a:rPr lang="fr-FR" sz="1200" kern="1200" dirty="0" smtClean="0">
                <a:solidFill>
                  <a:schemeClr val="tx1"/>
                </a:solidFill>
                <a:effectLst/>
                <a:latin typeface="+mn-lt"/>
                <a:ea typeface="+mn-ea"/>
                <a:cs typeface="+mn-cs"/>
              </a:rPr>
              <a:t>entreprise a fait l’objet d’une ressource pédagogique publiée par le </a:t>
            </a:r>
            <a:r>
              <a:rPr lang="fr-FR" sz="1200" kern="1200" dirty="0" err="1" smtClean="0">
                <a:solidFill>
                  <a:schemeClr val="tx1"/>
                </a:solidFill>
                <a:effectLst/>
                <a:latin typeface="+mn-lt"/>
                <a:ea typeface="+mn-ea"/>
                <a:cs typeface="+mn-cs"/>
              </a:rPr>
              <a:t>Certa</a:t>
            </a:r>
            <a:r>
              <a:rPr lang="fr-FR" sz="1200" kern="1200" dirty="0" smtClean="0">
                <a:solidFill>
                  <a:schemeClr val="tx1"/>
                </a:solidFill>
                <a:effectLst/>
                <a:latin typeface="+mn-lt"/>
                <a:ea typeface="+mn-ea"/>
                <a:cs typeface="+mn-cs"/>
              </a:rPr>
              <a:t> : </a:t>
            </a:r>
          </a:p>
          <a:p>
            <a:r>
              <a:rPr lang="fr-FR" sz="1200" kern="1200" dirty="0" smtClean="0">
                <a:solidFill>
                  <a:schemeClr val="tx1"/>
                </a:solidFill>
                <a:effectLst/>
                <a:latin typeface="+mn-lt"/>
                <a:ea typeface="+mn-ea"/>
                <a:cs typeface="+mn-cs"/>
              </a:rPr>
              <a:t>https://www.reseaucerta.org/les-ailes-de-lalsace-application-access-de-gestion-dune-petite-entreprise</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Le groupe d’élèves peut construire une monographie pouvant servir les projets d’élèves dans</a:t>
            </a:r>
            <a:r>
              <a:rPr lang="fr-FR" sz="1200" kern="1200" baseline="0" dirty="0" smtClean="0">
                <a:solidFill>
                  <a:schemeClr val="tx1"/>
                </a:solidFill>
                <a:effectLst/>
                <a:latin typeface="+mn-lt"/>
                <a:ea typeface="+mn-ea"/>
                <a:cs typeface="+mn-cs"/>
              </a:rPr>
              <a:t> différents enseignements spécifiques.</a:t>
            </a:r>
          </a:p>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3</a:t>
            </a:fld>
            <a:endParaRPr lang="fr-FR"/>
          </a:p>
        </p:txBody>
      </p:sp>
    </p:spTree>
    <p:extLst>
      <p:ext uri="{BB962C8B-B14F-4D97-AF65-F5344CB8AC3E}">
        <p14:creationId xmlns:p14="http://schemas.microsoft.com/office/powerpoint/2010/main" val="4202525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4</a:t>
            </a:fld>
            <a:endParaRPr lang="fr-FR"/>
          </a:p>
        </p:txBody>
      </p:sp>
    </p:spTree>
    <p:extLst>
      <p:ext uri="{BB962C8B-B14F-4D97-AF65-F5344CB8AC3E}">
        <p14:creationId xmlns:p14="http://schemas.microsoft.com/office/powerpoint/2010/main" val="4202525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5</a:t>
            </a:fld>
            <a:endParaRPr lang="fr-FR"/>
          </a:p>
        </p:txBody>
      </p:sp>
    </p:spTree>
    <p:extLst>
      <p:ext uri="{BB962C8B-B14F-4D97-AF65-F5344CB8AC3E}">
        <p14:creationId xmlns:p14="http://schemas.microsoft.com/office/powerpoint/2010/main" val="4202525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6</a:t>
            </a:fld>
            <a:endParaRPr lang="fr-FR"/>
          </a:p>
        </p:txBody>
      </p:sp>
    </p:spTree>
    <p:extLst>
      <p:ext uri="{BB962C8B-B14F-4D97-AF65-F5344CB8AC3E}">
        <p14:creationId xmlns:p14="http://schemas.microsoft.com/office/powerpoint/2010/main" val="1518714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7</a:t>
            </a:fld>
            <a:endParaRPr lang="fr-FR"/>
          </a:p>
        </p:txBody>
      </p:sp>
    </p:spTree>
    <p:extLst>
      <p:ext uri="{BB962C8B-B14F-4D97-AF65-F5344CB8AC3E}">
        <p14:creationId xmlns:p14="http://schemas.microsoft.com/office/powerpoint/2010/main" val="4050885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8</a:t>
            </a:fld>
            <a:endParaRPr lang="fr-FR"/>
          </a:p>
        </p:txBody>
      </p:sp>
    </p:spTree>
    <p:extLst>
      <p:ext uri="{BB962C8B-B14F-4D97-AF65-F5344CB8AC3E}">
        <p14:creationId xmlns:p14="http://schemas.microsoft.com/office/powerpoint/2010/main" val="3130303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9</a:t>
            </a:fld>
            <a:endParaRPr lang="fr-FR"/>
          </a:p>
        </p:txBody>
      </p:sp>
    </p:spTree>
    <p:extLst>
      <p:ext uri="{BB962C8B-B14F-4D97-AF65-F5344CB8AC3E}">
        <p14:creationId xmlns:p14="http://schemas.microsoft.com/office/powerpoint/2010/main" val="2632973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090609" y="976320"/>
            <a:ext cx="7894637" cy="2433895"/>
          </a:xfrm>
        </p:spPr>
        <p:txBody>
          <a:bodyPr/>
          <a:lstStyle/>
          <a:p>
            <a:r>
              <a:rPr lang="fr-FR" dirty="0" smtClean="0"/>
              <a:t>CLIQUEZ ET MODIFIEZ LE TITRE</a:t>
            </a:r>
            <a:endParaRPr lang="fr-FR" dirty="0"/>
          </a:p>
        </p:txBody>
      </p:sp>
      <p:sp>
        <p:nvSpPr>
          <p:cNvPr id="3" name="Sous-titre 2"/>
          <p:cNvSpPr>
            <a:spLocks noGrp="1"/>
          </p:cNvSpPr>
          <p:nvPr>
            <p:ph type="subTitle" idx="1"/>
          </p:nvPr>
        </p:nvSpPr>
        <p:spPr>
          <a:xfrm>
            <a:off x="1090609" y="3472208"/>
            <a:ext cx="7596190" cy="1752600"/>
          </a:xfrm>
        </p:spPr>
        <p:txBody>
          <a:bodyPr/>
          <a:lstStyle>
            <a:lvl1pPr marL="0" indent="0" algn="l">
              <a:buNone/>
              <a:defRPr>
                <a:solidFill>
                  <a:schemeClr val="tx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fr-FR" dirty="0"/>
          </a:p>
        </p:txBody>
      </p:sp>
      <p:sp>
        <p:nvSpPr>
          <p:cNvPr id="6" name="Espace réservé du numéro de diapositive 5"/>
          <p:cNvSpPr>
            <a:spLocks noGrp="1"/>
          </p:cNvSpPr>
          <p:nvPr>
            <p:ph type="sldNum" sz="quarter" idx="12"/>
          </p:nvPr>
        </p:nvSpPr>
        <p:spPr/>
        <p:txBody>
          <a:bodyPr/>
          <a:lstStyle/>
          <a:p>
            <a:fld id="{1FC8907D-B208-DC44-82F5-2940ECA1C9FA}" type="slidenum">
              <a:rPr lang="fr-FR" smtClean="0"/>
              <a:t>‹N°›</a:t>
            </a:fld>
            <a:endParaRPr lang="fr-FR"/>
          </a:p>
        </p:txBody>
      </p:sp>
    </p:spTree>
    <p:extLst>
      <p:ext uri="{BB962C8B-B14F-4D97-AF65-F5344CB8AC3E}">
        <p14:creationId xmlns:p14="http://schemas.microsoft.com/office/powerpoint/2010/main" val="2633674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97486" y="3283200"/>
            <a:ext cx="5897726" cy="2108160"/>
          </a:xfrm>
        </p:spPr>
        <p:txBody>
          <a:bodyPr anchor="t" anchorCtr="0">
            <a:normAutofit/>
          </a:bodyPr>
          <a:lstStyle>
            <a:lvl1pPr>
              <a:defRPr sz="1500" baseline="0"/>
            </a:lvl1pPr>
          </a:lstStyle>
          <a:p>
            <a:r>
              <a:rPr lang="fr-FR" dirty="0" smtClean="0"/>
              <a:t>Contacts :</a:t>
            </a:r>
            <a:endParaRPr lang="fr-FR" dirty="0"/>
          </a:p>
        </p:txBody>
      </p:sp>
      <p:sp>
        <p:nvSpPr>
          <p:cNvPr id="5" name="Espace réservé du numéro de diapositive 4"/>
          <p:cNvSpPr>
            <a:spLocks noGrp="1"/>
          </p:cNvSpPr>
          <p:nvPr>
            <p:ph type="sldNum" sz="quarter" idx="12"/>
          </p:nvPr>
        </p:nvSpPr>
        <p:spPr/>
        <p:txBody>
          <a:bodyPr/>
          <a:lstStyle/>
          <a:p>
            <a:fld id="{1FC8907D-B208-DC44-82F5-2940ECA1C9FA}" type="slidenum">
              <a:rPr lang="fr-FR" smtClean="0"/>
              <a:pPr/>
              <a:t>‹N°›</a:t>
            </a:fld>
            <a:endParaRPr lang="fr-FR" dirty="0"/>
          </a:p>
        </p:txBody>
      </p:sp>
    </p:spTree>
    <p:extLst>
      <p:ext uri="{BB962C8B-B14F-4D97-AF65-F5344CB8AC3E}">
        <p14:creationId xmlns:p14="http://schemas.microsoft.com/office/powerpoint/2010/main" val="22707218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de contenu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‹N°›</a:t>
            </a:fld>
            <a:endParaRPr lang="fr-FR" dirty="0"/>
          </a:p>
        </p:txBody>
      </p:sp>
      <p:sp>
        <p:nvSpPr>
          <p:cNvPr id="6" name="Espace réservé du texte 6"/>
          <p:cNvSpPr>
            <a:spLocks noGrp="1"/>
          </p:cNvSpPr>
          <p:nvPr>
            <p:ph type="body" sz="quarter" idx="13" hasCustomPrompt="1"/>
          </p:nvPr>
        </p:nvSpPr>
        <p:spPr>
          <a:xfrm>
            <a:off x="804863" y="1471083"/>
            <a:ext cx="7881937" cy="4598988"/>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solidFill>
                  <a:srgbClr val="683086"/>
                </a:solidFill>
              </a:defRPr>
            </a:lvl1pPr>
            <a:lvl2pPr marL="627063" marR="0" indent="-169863" algn="l" defTabSz="457200" rtl="0" eaLnBrk="1" fontAlgn="auto" latinLnBrk="0" hangingPunct="1">
              <a:lnSpc>
                <a:spcPct val="100000"/>
              </a:lnSpc>
              <a:spcBef>
                <a:spcPct val="20000"/>
              </a:spcBef>
              <a:spcAft>
                <a:spcPts val="0"/>
              </a:spcAft>
              <a:buClr>
                <a:srgbClr val="683086"/>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683086"/>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smtClean="0"/>
              <a:t> 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3339791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Page de contenu avec texte et graphiqu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et modifiez le titre</a:t>
            </a:r>
            <a:endParaRPr lang="fr-FR" dirty="0"/>
          </a:p>
        </p:txBody>
      </p:sp>
      <p:sp>
        <p:nvSpPr>
          <p:cNvPr id="3" name="Espace réservé du contenu 2"/>
          <p:cNvSpPr>
            <a:spLocks noGrp="1"/>
          </p:cNvSpPr>
          <p:nvPr>
            <p:ph idx="1" hasCustomPrompt="1"/>
          </p:nvPr>
        </p:nvSpPr>
        <p:spPr>
          <a:xfrm>
            <a:off x="805400" y="1476296"/>
            <a:ext cx="7881400" cy="4525963"/>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solidFill>
                  <a:srgbClr val="683086"/>
                </a:solidFill>
              </a:defRPr>
            </a:lvl1pPr>
            <a:lvl2pPr marL="627063" marR="0" indent="-169863" algn="l" defTabSz="457200" rtl="0" eaLnBrk="1" fontAlgn="auto" latinLnBrk="0" hangingPunct="1">
              <a:lnSpc>
                <a:spcPct val="100000"/>
              </a:lnSpc>
              <a:spcBef>
                <a:spcPct val="20000"/>
              </a:spcBef>
              <a:spcAft>
                <a:spcPts val="0"/>
              </a:spcAft>
              <a:buClr>
                <a:srgbClr val="683086"/>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683086"/>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smtClean="0"/>
              <a:t> 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12"/>
          </p:nvPr>
        </p:nvSpPr>
        <p:spPr/>
        <p:txBody>
          <a:bodyPr/>
          <a:lstStyle/>
          <a:p>
            <a:fld id="{A786685B-2977-D546-9E3D-3CA676A47F0C}" type="slidenum">
              <a:rPr lang="fr-FR" smtClean="0"/>
              <a:t>‹N°›</a:t>
            </a:fld>
            <a:endParaRPr lang="fr-FR"/>
          </a:p>
        </p:txBody>
      </p:sp>
    </p:spTree>
    <p:extLst>
      <p:ext uri="{BB962C8B-B14F-4D97-AF65-F5344CB8AC3E}">
        <p14:creationId xmlns:p14="http://schemas.microsoft.com/office/powerpoint/2010/main" val="6815392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sommair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et modifiez le titre</a:t>
            </a:r>
            <a:endParaRPr lang="fr-FR" dirty="0"/>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‹N°›</a:t>
            </a:fld>
            <a:endParaRPr lang="fr-FR" dirty="0"/>
          </a:p>
        </p:txBody>
      </p:sp>
      <p:sp>
        <p:nvSpPr>
          <p:cNvPr id="7" name="Espace réservé du texte 6"/>
          <p:cNvSpPr>
            <a:spLocks noGrp="1"/>
          </p:cNvSpPr>
          <p:nvPr>
            <p:ph type="body" sz="quarter" idx="13" hasCustomPrompt="1"/>
          </p:nvPr>
        </p:nvSpPr>
        <p:spPr>
          <a:xfrm>
            <a:off x="804863" y="1469379"/>
            <a:ext cx="7881937" cy="3901112"/>
          </a:xfrm>
        </p:spPr>
        <p:txBody>
          <a:bodyPr/>
          <a:lstStyle>
            <a:lvl1pPr>
              <a:buClr>
                <a:srgbClr val="683086"/>
              </a:buClr>
              <a:defRPr>
                <a:solidFill>
                  <a:srgbClr val="000000"/>
                </a:solidFill>
              </a:defRPr>
            </a:lvl1pPr>
          </a:lstStyle>
          <a:p>
            <a:pPr lvl="0"/>
            <a:r>
              <a:rPr lang="fr-FR" dirty="0" smtClean="0"/>
              <a:t> Cliquez pour modifier les styles du texte du masque</a:t>
            </a:r>
            <a:endParaRPr lang="fr-FR" dirty="0"/>
          </a:p>
        </p:txBody>
      </p:sp>
    </p:spTree>
    <p:extLst>
      <p:ext uri="{BB962C8B-B14F-4D97-AF65-F5344CB8AC3E}">
        <p14:creationId xmlns:p14="http://schemas.microsoft.com/office/powerpoint/2010/main" val="19171729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08773" y="69692"/>
            <a:ext cx="8004162" cy="828574"/>
          </a:xfrm>
        </p:spPr>
        <p:txBody>
          <a:bodyPr anchor="b">
            <a:normAutofit/>
          </a:bodyPr>
          <a:lstStyle>
            <a:lvl1pPr algn="l">
              <a:defRPr sz="3000" b="0"/>
            </a:lvl1pPr>
          </a:lstStyle>
          <a:p>
            <a:r>
              <a:rPr lang="fr-FR" dirty="0" smtClean="0"/>
              <a:t>Cliquez et modifiez le titre</a:t>
            </a:r>
            <a:endParaRPr lang="fr-FR" dirty="0"/>
          </a:p>
        </p:txBody>
      </p:sp>
      <p:sp>
        <p:nvSpPr>
          <p:cNvPr id="3" name="Espace réservé pour une image  2"/>
          <p:cNvSpPr>
            <a:spLocks noGrp="1"/>
          </p:cNvSpPr>
          <p:nvPr>
            <p:ph type="pic" idx="1"/>
          </p:nvPr>
        </p:nvSpPr>
        <p:spPr>
          <a:xfrm>
            <a:off x="677333" y="1494531"/>
            <a:ext cx="7923066" cy="32330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677333" y="5367338"/>
            <a:ext cx="7923066"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7" name="Espace réservé du numéro de diapositive 6"/>
          <p:cNvSpPr>
            <a:spLocks noGrp="1"/>
          </p:cNvSpPr>
          <p:nvPr>
            <p:ph type="sldNum" sz="quarter" idx="12"/>
          </p:nvPr>
        </p:nvSpPr>
        <p:spPr/>
        <p:txBody>
          <a:bodyPr/>
          <a:lstStyle/>
          <a:p>
            <a:fld id="{A786685B-2977-D546-9E3D-3CA676A47F0C}" type="slidenum">
              <a:rPr lang="fr-FR" smtClean="0"/>
              <a:t>‹N°›</a:t>
            </a:fld>
            <a:endParaRPr lang="fr-FR"/>
          </a:p>
        </p:txBody>
      </p:sp>
    </p:spTree>
    <p:extLst>
      <p:ext uri="{BB962C8B-B14F-4D97-AF65-F5344CB8AC3E}">
        <p14:creationId xmlns:p14="http://schemas.microsoft.com/office/powerpoint/2010/main" val="24309252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7485" y="915840"/>
            <a:ext cx="7982797" cy="2548962"/>
          </a:xfrm>
          <a:prstGeom prst="rect">
            <a:avLst/>
          </a:prstGeom>
        </p:spPr>
        <p:txBody>
          <a:bodyPr vert="horz" lIns="91440" tIns="45720" rIns="91440" bIns="45720" rtlCol="0" anchor="ctr">
            <a:noAutofit/>
          </a:bodyPr>
          <a:lstStyle/>
          <a:p>
            <a:r>
              <a:rPr lang="fr-FR" dirty="0" smtClean="0"/>
              <a:t>CLIQUEZ ET MODIFIEZ </a:t>
            </a:r>
            <a:br>
              <a:rPr lang="fr-FR" dirty="0" smtClean="0"/>
            </a:br>
            <a:r>
              <a:rPr lang="fr-FR" dirty="0" smtClean="0"/>
              <a:t>LE TITRE</a:t>
            </a:r>
            <a:endParaRPr lang="fr-FR" dirty="0"/>
          </a:p>
        </p:txBody>
      </p:sp>
      <p:sp>
        <p:nvSpPr>
          <p:cNvPr id="3" name="Espace réservé du texte 2"/>
          <p:cNvSpPr>
            <a:spLocks noGrp="1"/>
          </p:cNvSpPr>
          <p:nvPr>
            <p:ph type="body" idx="1"/>
          </p:nvPr>
        </p:nvSpPr>
        <p:spPr>
          <a:xfrm>
            <a:off x="1097486" y="3464803"/>
            <a:ext cx="7589313" cy="1249263"/>
          </a:xfrm>
          <a:prstGeom prst="rect">
            <a:avLst/>
          </a:prstGeom>
        </p:spPr>
        <p:txBody>
          <a:bodyPr vert="horz" lIns="91440" tIns="45720" rIns="91440" bIns="45720" rtlCol="0">
            <a:normAutofit/>
          </a:bodyPr>
          <a:lstStyle/>
          <a:p>
            <a:pPr lvl="0"/>
            <a:r>
              <a:rPr lang="fr-FR" dirty="0" smtClean="0"/>
              <a:t>Cliquez pour modifier les styles du texte du masque</a:t>
            </a:r>
          </a:p>
        </p:txBody>
      </p:sp>
      <p:sp>
        <p:nvSpPr>
          <p:cNvPr id="6" name="Espace réservé du numéro de diapositive 5"/>
          <p:cNvSpPr>
            <a:spLocks noGrp="1"/>
          </p:cNvSpPr>
          <p:nvPr>
            <p:ph type="sldNum" sz="quarter" idx="4"/>
          </p:nvPr>
        </p:nvSpPr>
        <p:spPr>
          <a:xfrm>
            <a:off x="8468478" y="6442244"/>
            <a:ext cx="403878" cy="365125"/>
          </a:xfrm>
          <a:prstGeom prst="rect">
            <a:avLst/>
          </a:prstGeom>
        </p:spPr>
        <p:txBody>
          <a:bodyPr vert="horz" lIns="91440" tIns="45720" rIns="91440" bIns="45720" rtlCol="0" anchor="ctr"/>
          <a:lstStyle>
            <a:lvl1pPr algn="r">
              <a:defRPr sz="1000" b="1">
                <a:solidFill>
                  <a:srgbClr val="404040"/>
                </a:solidFill>
              </a:defRPr>
            </a:lvl1pPr>
          </a:lstStyle>
          <a:p>
            <a:fld id="{1FC8907D-B208-DC44-82F5-2940ECA1C9FA}" type="slidenum">
              <a:rPr lang="fr-FR" smtClean="0"/>
              <a:pPr/>
              <a:t>‹N°›</a:t>
            </a:fld>
            <a:endParaRPr lang="fr-FR" dirty="0"/>
          </a:p>
        </p:txBody>
      </p:sp>
      <p:grpSp>
        <p:nvGrpSpPr>
          <p:cNvPr id="7" name="Groupe 6"/>
          <p:cNvGrpSpPr/>
          <p:nvPr userDrawn="1"/>
        </p:nvGrpSpPr>
        <p:grpSpPr>
          <a:xfrm>
            <a:off x="7397136" y="5585625"/>
            <a:ext cx="1292689" cy="936155"/>
            <a:chOff x="2171700" y="3761770"/>
            <a:chExt cx="1993376" cy="1283615"/>
          </a:xfrm>
        </p:grpSpPr>
        <p:grpSp>
          <p:nvGrpSpPr>
            <p:cNvPr id="8" name="Groupe 7"/>
            <p:cNvGrpSpPr/>
            <p:nvPr/>
          </p:nvGrpSpPr>
          <p:grpSpPr>
            <a:xfrm>
              <a:off x="2171700" y="3800041"/>
              <a:ext cx="1746257" cy="1245344"/>
              <a:chOff x="1880982" y="2648572"/>
              <a:chExt cx="2835550" cy="2328600"/>
            </a:xfrm>
          </p:grpSpPr>
          <p:sp>
            <p:nvSpPr>
              <p:cNvPr id="11" name="Rectangle 10"/>
              <p:cNvSpPr/>
              <p:nvPr/>
            </p:nvSpPr>
            <p:spPr>
              <a:xfrm>
                <a:off x="1880982" y="2648572"/>
                <a:ext cx="2835550" cy="1580161"/>
              </a:xfrm>
              <a:prstGeom prst="rect">
                <a:avLst/>
              </a:prstGeom>
              <a:noFill/>
              <a:ln w="38100">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Rectangle 11"/>
              <p:cNvSpPr/>
              <p:nvPr/>
            </p:nvSpPr>
            <p:spPr>
              <a:xfrm>
                <a:off x="2336891" y="3706702"/>
                <a:ext cx="1552533" cy="1270470"/>
              </a:xfrm>
              <a:prstGeom prst="rect">
                <a:avLst/>
              </a:prstGeom>
              <a:noFill/>
              <a:ln w="38100" cmpd="sng">
                <a:solidFill>
                  <a:srgbClr val="00B05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 name="Rectangle 12"/>
              <p:cNvSpPr/>
              <p:nvPr/>
            </p:nvSpPr>
            <p:spPr>
              <a:xfrm>
                <a:off x="3128629" y="3341419"/>
                <a:ext cx="997307" cy="1407357"/>
              </a:xfrm>
              <a:prstGeom prst="rect">
                <a:avLst/>
              </a:prstGeom>
              <a:noFill/>
              <a:ln w="38100" cmpd="sng">
                <a:solidFill>
                  <a:srgbClr val="FFFF00"/>
                </a:solidFill>
              </a:ln>
              <a:scene3d>
                <a:camera prst="orthographicFront"/>
                <a:lightRig rig="threePt" dir="t"/>
              </a:scene3d>
              <a:sp3d prstMaterial="matte"/>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9" name="Rectangle 8"/>
            <p:cNvSpPr/>
            <p:nvPr/>
          </p:nvSpPr>
          <p:spPr>
            <a:xfrm>
              <a:off x="3210607" y="4464142"/>
              <a:ext cx="954469" cy="361950"/>
            </a:xfrm>
            <a:prstGeom prst="rect">
              <a:avLst/>
            </a:prstGeom>
            <a:noFill/>
            <a:ln w="38100">
              <a:solidFill>
                <a:srgbClr val="FF000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ZoneTexte 9"/>
            <p:cNvSpPr txBox="1"/>
            <p:nvPr/>
          </p:nvSpPr>
          <p:spPr>
            <a:xfrm>
              <a:off x="2265703" y="3761770"/>
              <a:ext cx="1652254" cy="37980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fr-FR" sz="1200" b="1" spc="-100" dirty="0" smtClean="0">
                  <a:solidFill>
                    <a:srgbClr val="777777"/>
                  </a:solidFill>
                  <a:cs typeface="Arial" panose="020B0604020202020204" pitchFamily="34" charset="0"/>
                </a:rPr>
                <a:t>STMG </a:t>
              </a:r>
              <a:r>
                <a:rPr lang="fr-FR" sz="1200" b="1" spc="-100" dirty="0" smtClean="0">
                  <a:solidFill>
                    <a:srgbClr val="C0C0C0"/>
                  </a:solidFill>
                  <a:effectLst>
                    <a:outerShdw blurRad="38100" dist="38100" dir="2700000" algn="tl">
                      <a:srgbClr val="000000">
                        <a:alpha val="43137"/>
                      </a:srgbClr>
                    </a:outerShdw>
                  </a:effectLst>
                  <a:cs typeface="Arial" panose="020B0604020202020204" pitchFamily="34" charset="0"/>
                </a:rPr>
                <a:t>2021</a:t>
              </a:r>
              <a:endParaRPr lang="fr-FR" sz="1200" b="1" spc="-100" dirty="0">
                <a:solidFill>
                  <a:srgbClr val="C0C0C0"/>
                </a:solidFill>
                <a:effectLst>
                  <a:outerShdw blurRad="38100" dist="38100" dir="2700000" algn="tl">
                    <a:srgbClr val="000000">
                      <a:alpha val="43137"/>
                    </a:srgbClr>
                  </a:outerShdw>
                </a:effectLst>
                <a:cs typeface="Arial" panose="020B0604020202020204" pitchFamily="34" charset="0"/>
              </a:endParaRPr>
            </a:p>
          </p:txBody>
        </p:sp>
      </p:grpSp>
      <p:pic>
        <p:nvPicPr>
          <p:cNvPr id="1028" name="Picture 4" descr="Elles bougent - Nos partenaires - Ministère de l'Éducation ..."/>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t="17026" b="19618"/>
          <a:stretch/>
        </p:blipFill>
        <p:spPr bwMode="auto">
          <a:xfrm>
            <a:off x="358775" y="5724123"/>
            <a:ext cx="2028825" cy="718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9642489"/>
      </p:ext>
    </p:extLst>
  </p:cSld>
  <p:clrMap bg1="lt1" tx1="dk1" bg2="lt2" tx2="dk2" accent1="accent1" accent2="accent2" accent3="accent3" accent4="accent4" accent5="accent5" accent6="accent6" hlink="hlink" folHlink="folHlink"/>
  <p:sldLayoutIdLst>
    <p:sldLayoutId id="2147483660" r:id="rId1"/>
    <p:sldLayoutId id="2147483675" r:id="rId2"/>
  </p:sldLayoutIdLst>
  <p:timing>
    <p:tnLst>
      <p:par>
        <p:cTn id="1" dur="indefinite" restart="never" nodeType="tmRoot"/>
      </p:par>
    </p:tnLst>
  </p:timing>
  <p:hf hdr="0"/>
  <p:txStyles>
    <p:titleStyle>
      <a:lvl1pPr algn="l" defTabSz="457200" rtl="0" eaLnBrk="1" latinLnBrk="0" hangingPunct="1">
        <a:spcBef>
          <a:spcPct val="0"/>
        </a:spcBef>
        <a:buNone/>
        <a:defRPr sz="5000" kern="1200">
          <a:solidFill>
            <a:schemeClr val="tx2">
              <a:lumMod val="7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rgbClr val="002060"/>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05400" y="0"/>
            <a:ext cx="7881400" cy="1286937"/>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805400" y="1476022"/>
            <a:ext cx="7881400" cy="4525963"/>
          </a:xfrm>
          <a:prstGeom prst="rect">
            <a:avLst/>
          </a:prstGeom>
        </p:spPr>
        <p:txBody>
          <a:bodyPr vert="horz" lIns="91440" tIns="45720" rIns="91440" bIns="45720" rtlCol="0">
            <a:normAutofit/>
          </a:bodyPr>
          <a:lstStyle/>
          <a:p>
            <a:pPr lvl="0"/>
            <a:r>
              <a:rPr lang="fr-FR" dirty="0" smtClean="0"/>
              <a:t> 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4"/>
          </p:nvPr>
        </p:nvSpPr>
        <p:spPr>
          <a:xfrm>
            <a:off x="8149942" y="6390910"/>
            <a:ext cx="450457" cy="365125"/>
          </a:xfrm>
          <a:prstGeom prst="rect">
            <a:avLst/>
          </a:prstGeom>
        </p:spPr>
        <p:txBody>
          <a:bodyPr vert="horz" lIns="91440" tIns="45720" rIns="91440" bIns="45720" rtlCol="0" anchor="ctr"/>
          <a:lstStyle>
            <a:lvl1pPr algn="r">
              <a:defRPr sz="1000" b="1">
                <a:solidFill>
                  <a:srgbClr val="404040"/>
                </a:solidFill>
              </a:defRPr>
            </a:lvl1pPr>
          </a:lstStyle>
          <a:p>
            <a:fld id="{A786685B-2977-D546-9E3D-3CA676A47F0C}" type="slidenum">
              <a:rPr lang="fr-FR" smtClean="0"/>
              <a:pPr/>
              <a:t>‹N°›</a:t>
            </a:fld>
            <a:endParaRPr lang="fr-FR" dirty="0"/>
          </a:p>
        </p:txBody>
      </p:sp>
      <p:cxnSp>
        <p:nvCxnSpPr>
          <p:cNvPr id="13" name="Connecteur droit 12"/>
          <p:cNvCxnSpPr/>
          <p:nvPr/>
        </p:nvCxnSpPr>
        <p:spPr>
          <a:xfrm>
            <a:off x="698885" y="1295400"/>
            <a:ext cx="7173849" cy="0"/>
          </a:xfrm>
          <a:prstGeom prst="line">
            <a:avLst/>
          </a:prstGeom>
          <a:ln w="57150" cap="rnd" cmpd="sng">
            <a:solidFill>
              <a:srgbClr val="002060"/>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V="1">
            <a:off x="7872734" y="872640"/>
            <a:ext cx="642246" cy="419889"/>
          </a:xfrm>
          <a:prstGeom prst="line">
            <a:avLst/>
          </a:prstGeom>
          <a:ln w="57150" cap="rnd" cmpd="sng">
            <a:solidFill>
              <a:srgbClr val="002060"/>
            </a:solidFill>
            <a:round/>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p:nvCxnSpPr>
        <p:spPr>
          <a:xfrm flipH="1" flipV="1">
            <a:off x="699180" y="0"/>
            <a:ext cx="1" cy="1286937"/>
          </a:xfrm>
          <a:prstGeom prst="line">
            <a:avLst/>
          </a:prstGeom>
          <a:ln w="57150" cap="rnd" cmpd="sng">
            <a:solidFill>
              <a:srgbClr val="000066"/>
            </a:solidFill>
            <a:round/>
          </a:ln>
          <a:effectLst/>
        </p:spPr>
        <p:style>
          <a:lnRef idx="2">
            <a:schemeClr val="accent1"/>
          </a:lnRef>
          <a:fillRef idx="0">
            <a:schemeClr val="accent1"/>
          </a:fillRef>
          <a:effectRef idx="1">
            <a:schemeClr val="accent1"/>
          </a:effectRef>
          <a:fontRef idx="minor">
            <a:schemeClr val="tx1"/>
          </a:fontRef>
        </p:style>
      </p:cxnSp>
      <p:sp>
        <p:nvSpPr>
          <p:cNvPr id="24" name="Rectangle 23"/>
          <p:cNvSpPr/>
          <p:nvPr userDrawn="1"/>
        </p:nvSpPr>
        <p:spPr>
          <a:xfrm>
            <a:off x="3320780" y="6210616"/>
            <a:ext cx="3156219" cy="276999"/>
          </a:xfrm>
          <a:prstGeom prst="rect">
            <a:avLst/>
          </a:prstGeom>
        </p:spPr>
        <p:txBody>
          <a:bodyPr wrap="square">
            <a:spAutoFit/>
          </a:bodyPr>
          <a:lstStyle/>
          <a:p>
            <a:pPr algn="ctr"/>
            <a:r>
              <a:rPr lang="fr-FR" sz="1200" kern="1200" dirty="0" smtClean="0">
                <a:solidFill>
                  <a:schemeClr val="tx2">
                    <a:lumMod val="75000"/>
                  </a:schemeClr>
                </a:solidFill>
                <a:effectLst/>
                <a:latin typeface="+mn-lt"/>
                <a:ea typeface="+mn-ea"/>
                <a:cs typeface="+mn-cs"/>
              </a:rPr>
              <a:t>Réunion</a:t>
            </a:r>
            <a:r>
              <a:rPr lang="fr-FR" sz="1200" kern="1200" baseline="0" dirty="0" smtClean="0">
                <a:solidFill>
                  <a:schemeClr val="tx2">
                    <a:lumMod val="75000"/>
                  </a:schemeClr>
                </a:solidFill>
                <a:effectLst/>
                <a:latin typeface="+mn-lt"/>
                <a:ea typeface="+mn-ea"/>
                <a:cs typeface="+mn-cs"/>
              </a:rPr>
              <a:t> nationale  12 juin 2020</a:t>
            </a:r>
            <a:r>
              <a:rPr lang="fr-FR" sz="1200" kern="1200" dirty="0" smtClean="0">
                <a:solidFill>
                  <a:schemeClr val="tx2">
                    <a:lumMod val="75000"/>
                  </a:schemeClr>
                </a:solidFill>
                <a:effectLst/>
                <a:latin typeface="+mn-lt"/>
                <a:ea typeface="+mn-ea"/>
                <a:cs typeface="+mn-cs"/>
              </a:rPr>
              <a:t> </a:t>
            </a:r>
            <a:endParaRPr lang="fr-FR" sz="900" kern="1200" dirty="0" smtClean="0">
              <a:solidFill>
                <a:schemeClr val="tx2">
                  <a:lumMod val="75000"/>
                </a:schemeClr>
              </a:solidFill>
              <a:effectLst/>
              <a:latin typeface="+mn-lt"/>
              <a:ea typeface="+mn-ea"/>
              <a:cs typeface="+mn-cs"/>
            </a:endParaRPr>
          </a:p>
        </p:txBody>
      </p:sp>
      <p:grpSp>
        <p:nvGrpSpPr>
          <p:cNvPr id="19" name="Groupe 18"/>
          <p:cNvGrpSpPr/>
          <p:nvPr userDrawn="1"/>
        </p:nvGrpSpPr>
        <p:grpSpPr>
          <a:xfrm>
            <a:off x="7397136" y="5585625"/>
            <a:ext cx="1292689" cy="936155"/>
            <a:chOff x="2171700" y="3761770"/>
            <a:chExt cx="1993376" cy="1283615"/>
          </a:xfrm>
        </p:grpSpPr>
        <p:grpSp>
          <p:nvGrpSpPr>
            <p:cNvPr id="25" name="Groupe 24"/>
            <p:cNvGrpSpPr/>
            <p:nvPr/>
          </p:nvGrpSpPr>
          <p:grpSpPr>
            <a:xfrm>
              <a:off x="2171700" y="3800041"/>
              <a:ext cx="1746257" cy="1245344"/>
              <a:chOff x="1880982" y="2648572"/>
              <a:chExt cx="2835550" cy="2328600"/>
            </a:xfrm>
          </p:grpSpPr>
          <p:sp>
            <p:nvSpPr>
              <p:cNvPr id="28" name="Rectangle 27"/>
              <p:cNvSpPr/>
              <p:nvPr/>
            </p:nvSpPr>
            <p:spPr>
              <a:xfrm>
                <a:off x="1880982" y="2648572"/>
                <a:ext cx="2835550" cy="1580161"/>
              </a:xfrm>
              <a:prstGeom prst="rect">
                <a:avLst/>
              </a:prstGeom>
              <a:noFill/>
              <a:ln w="38100">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9" name="Rectangle 28"/>
              <p:cNvSpPr/>
              <p:nvPr/>
            </p:nvSpPr>
            <p:spPr>
              <a:xfrm>
                <a:off x="2336891" y="3706702"/>
                <a:ext cx="1552533" cy="1270470"/>
              </a:xfrm>
              <a:prstGeom prst="rect">
                <a:avLst/>
              </a:prstGeom>
              <a:noFill/>
              <a:ln w="38100" cmpd="sng">
                <a:solidFill>
                  <a:srgbClr val="00B05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Rectangle 29"/>
              <p:cNvSpPr/>
              <p:nvPr/>
            </p:nvSpPr>
            <p:spPr>
              <a:xfrm>
                <a:off x="3128629" y="3341419"/>
                <a:ext cx="997307" cy="1407357"/>
              </a:xfrm>
              <a:prstGeom prst="rect">
                <a:avLst/>
              </a:prstGeom>
              <a:noFill/>
              <a:ln w="38100" cmpd="sng">
                <a:solidFill>
                  <a:srgbClr val="FFFF00"/>
                </a:solidFill>
              </a:ln>
              <a:scene3d>
                <a:camera prst="orthographicFront"/>
                <a:lightRig rig="threePt" dir="t"/>
              </a:scene3d>
              <a:sp3d prstMaterial="matte"/>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26" name="Rectangle 25"/>
            <p:cNvSpPr/>
            <p:nvPr/>
          </p:nvSpPr>
          <p:spPr>
            <a:xfrm>
              <a:off x="3210607" y="4464142"/>
              <a:ext cx="954469" cy="361950"/>
            </a:xfrm>
            <a:prstGeom prst="rect">
              <a:avLst/>
            </a:prstGeom>
            <a:noFill/>
            <a:ln w="38100">
              <a:solidFill>
                <a:srgbClr val="FF000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7" name="ZoneTexte 26"/>
            <p:cNvSpPr txBox="1"/>
            <p:nvPr/>
          </p:nvSpPr>
          <p:spPr>
            <a:xfrm>
              <a:off x="2265703" y="3761770"/>
              <a:ext cx="1652254" cy="37980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fr-FR" sz="1200" b="1" spc="-100" dirty="0" smtClean="0">
                  <a:solidFill>
                    <a:srgbClr val="777777"/>
                  </a:solidFill>
                  <a:cs typeface="Arial" panose="020B0604020202020204" pitchFamily="34" charset="0"/>
                </a:rPr>
                <a:t>STMG </a:t>
              </a:r>
              <a:r>
                <a:rPr lang="fr-FR" sz="1200" b="1" spc="-100" dirty="0" smtClean="0">
                  <a:solidFill>
                    <a:srgbClr val="C0C0C0"/>
                  </a:solidFill>
                  <a:effectLst>
                    <a:outerShdw blurRad="38100" dist="38100" dir="2700000" algn="tl">
                      <a:srgbClr val="000000">
                        <a:alpha val="43137"/>
                      </a:srgbClr>
                    </a:outerShdw>
                  </a:effectLst>
                  <a:cs typeface="Arial" panose="020B0604020202020204" pitchFamily="34" charset="0"/>
                </a:rPr>
                <a:t>2021</a:t>
              </a:r>
              <a:endParaRPr lang="fr-FR" sz="1200" b="1" spc="-100" dirty="0">
                <a:solidFill>
                  <a:srgbClr val="C0C0C0"/>
                </a:solidFill>
                <a:effectLst>
                  <a:outerShdw blurRad="38100" dist="38100" dir="2700000" algn="tl">
                    <a:srgbClr val="000000">
                      <a:alpha val="43137"/>
                    </a:srgbClr>
                  </a:outerShdw>
                </a:effectLst>
                <a:cs typeface="Arial" panose="020B0604020202020204" pitchFamily="34" charset="0"/>
              </a:endParaRPr>
            </a:p>
          </p:txBody>
        </p:sp>
      </p:grpSp>
      <p:pic>
        <p:nvPicPr>
          <p:cNvPr id="2050" name="Picture 2" descr="Elles bougent - Nos partenaires - Ministère de l'Éducation ..."/>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22274" y="5585625"/>
            <a:ext cx="2028825" cy="1133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1756272"/>
      </p:ext>
    </p:extLst>
  </p:cSld>
  <p:clrMap bg1="lt1" tx1="dk1" bg2="lt2" tx2="dk2" accent1="accent1" accent2="accent2" accent3="accent3" accent4="accent4" accent5="accent5" accent6="accent6" hlink="hlink" folHlink="folHlink"/>
  <p:sldLayoutIdLst>
    <p:sldLayoutId id="2147483676" r:id="rId1"/>
    <p:sldLayoutId id="2147483665" r:id="rId2"/>
    <p:sldLayoutId id="2147483680" r:id="rId3"/>
    <p:sldLayoutId id="2147483672" r:id="rId4"/>
  </p:sldLayoutIdLst>
  <p:timing>
    <p:tnLst>
      <p:par>
        <p:cTn id="1" dur="indefinite" restart="never" nodeType="tmRoot"/>
      </p:par>
    </p:tnLst>
  </p:timing>
  <p:hf hdr="0"/>
  <p:txStyles>
    <p:titleStyle>
      <a:lvl1pPr algn="l" defTabSz="457200" rtl="0" eaLnBrk="1" latinLnBrk="0" hangingPunct="1">
        <a:spcBef>
          <a:spcPct val="0"/>
        </a:spcBef>
        <a:buNone/>
        <a:defRPr sz="3000" b="1" kern="1200" cap="all">
          <a:solidFill>
            <a:srgbClr val="000066"/>
          </a:solidFill>
          <a:latin typeface="+mj-lt"/>
          <a:ea typeface="+mj-ea"/>
          <a:cs typeface="+mj-cs"/>
        </a:defRPr>
      </a:lvl1pPr>
    </p:titleStyle>
    <p:bodyStyle>
      <a:lvl1pPr marL="177800" indent="-177800" algn="l" defTabSz="457200" rtl="0" eaLnBrk="1" latinLnBrk="0" hangingPunct="1">
        <a:spcBef>
          <a:spcPct val="20000"/>
        </a:spcBef>
        <a:buSzPct val="100000"/>
        <a:buFont typeface="Arial"/>
        <a:buChar char="■"/>
        <a:defRPr sz="2000" kern="1200">
          <a:solidFill>
            <a:srgbClr val="C00000"/>
          </a:solidFill>
          <a:latin typeface="+mn-lt"/>
          <a:ea typeface="+mn-ea"/>
          <a:cs typeface="+mn-cs"/>
        </a:defRPr>
      </a:lvl1pPr>
      <a:lvl2pPr marL="627063" indent="-169863" algn="l" defTabSz="457200" rtl="0" eaLnBrk="1" latinLnBrk="0" hangingPunct="1">
        <a:spcBef>
          <a:spcPct val="20000"/>
        </a:spcBef>
        <a:buClr>
          <a:srgbClr val="683086"/>
        </a:buClr>
        <a:buFont typeface="Arial Italic"/>
        <a:buChar char="■"/>
        <a:defRPr sz="1500" kern="1200">
          <a:solidFill>
            <a:srgbClr val="000066"/>
          </a:solidFill>
          <a:latin typeface="+mn-lt"/>
          <a:ea typeface="+mn-ea"/>
          <a:cs typeface="+mn-cs"/>
        </a:defRPr>
      </a:lvl2pPr>
      <a:lvl3pPr marL="627063" indent="0" algn="l" defTabSz="457200" rtl="0" eaLnBrk="1" latinLnBrk="0" hangingPunct="1">
        <a:spcBef>
          <a:spcPct val="20000"/>
        </a:spcBef>
        <a:buFont typeface="Arial"/>
        <a:buNone/>
        <a:defRPr sz="1500" kern="1200">
          <a:solidFill>
            <a:srgbClr val="000066"/>
          </a:solidFill>
          <a:latin typeface="+mn-lt"/>
          <a:ea typeface="+mn-ea"/>
          <a:cs typeface="+mn-cs"/>
        </a:defRPr>
      </a:lvl3pPr>
      <a:lvl4pPr marL="627063" indent="177800" algn="l" defTabSz="457200" rtl="0" eaLnBrk="1" latinLnBrk="0" hangingPunct="1">
        <a:spcBef>
          <a:spcPct val="20000"/>
        </a:spcBef>
        <a:buClr>
          <a:srgbClr val="683086"/>
        </a:buClr>
        <a:buFont typeface="Arial"/>
        <a:buChar char="–"/>
        <a:defRPr sz="1100" kern="1200">
          <a:solidFill>
            <a:srgbClr val="000066"/>
          </a:solidFill>
          <a:latin typeface="+mn-lt"/>
          <a:ea typeface="+mn-ea"/>
          <a:cs typeface="+mn-cs"/>
        </a:defRPr>
      </a:lvl4pPr>
      <a:lvl5pPr marL="806450" indent="0" algn="l" defTabSz="457200" rtl="0" eaLnBrk="1" latinLnBrk="0" hangingPunct="1">
        <a:spcBef>
          <a:spcPct val="20000"/>
        </a:spcBef>
        <a:buFont typeface="Arial"/>
        <a:buNone/>
        <a:defRPr sz="1100" kern="1200">
          <a:solidFill>
            <a:srgbClr val="00006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8" name="Espace réservé du numéro de diapositive 4"/>
          <p:cNvSpPr>
            <a:spLocks noGrp="1"/>
          </p:cNvSpPr>
          <p:nvPr>
            <p:ph type="sldNum" sz="quarter" idx="12"/>
          </p:nvPr>
        </p:nvSpPr>
        <p:spPr>
          <a:xfrm>
            <a:off x="8249851" y="6390910"/>
            <a:ext cx="351529" cy="365125"/>
          </a:xfrm>
        </p:spPr>
        <p:txBody>
          <a:bodyPr/>
          <a:lstStyle/>
          <a:p>
            <a:fld id="{C6B7B3CB-E3BA-F74C-AB76-86EFC5843CD6}" type="slidenum">
              <a:rPr lang="fr-FR" smtClean="0"/>
              <a:pPr/>
              <a:t>1</a:t>
            </a:fld>
            <a:endParaRPr lang="fr-FR" dirty="0"/>
          </a:p>
        </p:txBody>
      </p:sp>
      <p:grpSp>
        <p:nvGrpSpPr>
          <p:cNvPr id="13" name="Groupe 12"/>
          <p:cNvGrpSpPr/>
          <p:nvPr/>
        </p:nvGrpSpPr>
        <p:grpSpPr>
          <a:xfrm>
            <a:off x="2107503" y="1238709"/>
            <a:ext cx="4583583" cy="4073522"/>
            <a:chOff x="2028237" y="3800041"/>
            <a:chExt cx="2136839" cy="1245344"/>
          </a:xfrm>
        </p:grpSpPr>
        <p:grpSp>
          <p:nvGrpSpPr>
            <p:cNvPr id="14" name="Groupe 13"/>
            <p:cNvGrpSpPr/>
            <p:nvPr/>
          </p:nvGrpSpPr>
          <p:grpSpPr>
            <a:xfrm>
              <a:off x="2171700" y="3800041"/>
              <a:ext cx="1746257" cy="1245344"/>
              <a:chOff x="1880982" y="2648572"/>
              <a:chExt cx="2835550" cy="2328600"/>
            </a:xfrm>
          </p:grpSpPr>
          <p:sp>
            <p:nvSpPr>
              <p:cNvPr id="17" name="Rectangle 16"/>
              <p:cNvSpPr/>
              <p:nvPr/>
            </p:nvSpPr>
            <p:spPr>
              <a:xfrm>
                <a:off x="1880982" y="2648572"/>
                <a:ext cx="2835550" cy="1580161"/>
              </a:xfrm>
              <a:prstGeom prst="rect">
                <a:avLst/>
              </a:prstGeom>
              <a:noFill/>
              <a:ln w="38100">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 name="Rectangle 17"/>
              <p:cNvSpPr/>
              <p:nvPr/>
            </p:nvSpPr>
            <p:spPr>
              <a:xfrm>
                <a:off x="2336891" y="3706702"/>
                <a:ext cx="1552533" cy="1270470"/>
              </a:xfrm>
              <a:prstGeom prst="rect">
                <a:avLst/>
              </a:prstGeom>
              <a:noFill/>
              <a:ln w="38100" cmpd="sng">
                <a:solidFill>
                  <a:srgbClr val="00B05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 name="Rectangle 18"/>
              <p:cNvSpPr/>
              <p:nvPr/>
            </p:nvSpPr>
            <p:spPr>
              <a:xfrm>
                <a:off x="3128629" y="3341419"/>
                <a:ext cx="997307" cy="1407357"/>
              </a:xfrm>
              <a:prstGeom prst="rect">
                <a:avLst/>
              </a:prstGeom>
              <a:noFill/>
              <a:ln w="38100" cmpd="sng">
                <a:solidFill>
                  <a:srgbClr val="FFFF00"/>
                </a:solidFill>
              </a:ln>
              <a:scene3d>
                <a:camera prst="orthographicFront"/>
                <a:lightRig rig="threePt" dir="t"/>
              </a:scene3d>
              <a:sp3d prstMaterial="matte"/>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15" name="Rectangle 14"/>
            <p:cNvSpPr/>
            <p:nvPr/>
          </p:nvSpPr>
          <p:spPr>
            <a:xfrm>
              <a:off x="3210607" y="4464142"/>
              <a:ext cx="954469" cy="361950"/>
            </a:xfrm>
            <a:prstGeom prst="rect">
              <a:avLst/>
            </a:prstGeom>
            <a:noFill/>
            <a:ln w="38100">
              <a:solidFill>
                <a:srgbClr val="FF000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ZoneTexte 15"/>
            <p:cNvSpPr txBox="1"/>
            <p:nvPr/>
          </p:nvSpPr>
          <p:spPr>
            <a:xfrm>
              <a:off x="2028237" y="3800041"/>
              <a:ext cx="2033183" cy="282278"/>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fr-FR" sz="5400" b="1" spc="-100" dirty="0" smtClean="0">
                  <a:solidFill>
                    <a:schemeClr val="tx2">
                      <a:lumMod val="75000"/>
                    </a:schemeClr>
                  </a:solidFill>
                  <a:cs typeface="Arial" panose="020B0604020202020204" pitchFamily="34" charset="0"/>
                </a:rPr>
                <a:t>STMG </a:t>
              </a:r>
              <a:r>
                <a:rPr lang="fr-FR" sz="3600" b="1" spc="-100" dirty="0" smtClean="0">
                  <a:solidFill>
                    <a:schemeClr val="bg1">
                      <a:lumMod val="65000"/>
                    </a:schemeClr>
                  </a:solidFill>
                  <a:effectLst>
                    <a:outerShdw blurRad="38100" dist="38100" dir="2700000" algn="tl">
                      <a:srgbClr val="000000">
                        <a:alpha val="43137"/>
                      </a:srgbClr>
                    </a:outerShdw>
                  </a:effectLst>
                  <a:cs typeface="Arial" panose="020B0604020202020204" pitchFamily="34" charset="0"/>
                </a:rPr>
                <a:t>2021</a:t>
              </a:r>
              <a:endParaRPr lang="fr-FR" sz="3600" b="1" spc="-100" dirty="0">
                <a:solidFill>
                  <a:schemeClr val="bg1">
                    <a:lumMod val="65000"/>
                  </a:schemeClr>
                </a:solidFill>
                <a:effectLst>
                  <a:outerShdw blurRad="38100" dist="38100" dir="2700000" algn="tl">
                    <a:srgbClr val="000000">
                      <a:alpha val="43137"/>
                    </a:srgbClr>
                  </a:outerShdw>
                </a:effectLst>
                <a:cs typeface="Arial" panose="020B0604020202020204" pitchFamily="34" charset="0"/>
              </a:endParaRPr>
            </a:p>
          </p:txBody>
        </p:sp>
      </p:grpSp>
    </p:spTree>
    <p:extLst>
      <p:ext uri="{BB962C8B-B14F-4D97-AF65-F5344CB8AC3E}">
        <p14:creationId xmlns:p14="http://schemas.microsoft.com/office/powerpoint/2010/main" val="1073803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Des activités dans un itinéraire de questionnement de  l’enseignement </a:t>
            </a:r>
            <a:r>
              <a:rPr lang="fr-FR" dirty="0" smtClean="0"/>
              <a:t>spécifique</a:t>
            </a:r>
            <a:br>
              <a:rPr lang="fr-FR" dirty="0" smtClean="0"/>
            </a:br>
            <a:r>
              <a:rPr lang="fr-FR" dirty="0" smtClean="0"/>
              <a:t>Thèmes 1 et 2</a:t>
            </a: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10</a:t>
            </a:fld>
            <a:endParaRPr lang="fr-FR" dirty="0"/>
          </a:p>
        </p:txBody>
      </p:sp>
      <p:sp>
        <p:nvSpPr>
          <p:cNvPr id="4" name="Espace réservé du texte 3"/>
          <p:cNvSpPr>
            <a:spLocks noGrp="1"/>
          </p:cNvSpPr>
          <p:nvPr>
            <p:ph type="body" sz="quarter" idx="13"/>
          </p:nvPr>
        </p:nvSpPr>
        <p:spPr/>
        <p:txBody>
          <a:bodyPr>
            <a:normAutofit/>
          </a:bodyPr>
          <a:lstStyle/>
          <a:p>
            <a:pPr lvl="0"/>
            <a:r>
              <a:rPr lang="fr-FR" sz="2200" dirty="0" smtClean="0">
                <a:solidFill>
                  <a:srgbClr val="002060"/>
                </a:solidFill>
              </a:rPr>
              <a:t> analyser </a:t>
            </a:r>
            <a:r>
              <a:rPr lang="fr-FR" sz="2200" dirty="0">
                <a:solidFill>
                  <a:srgbClr val="002060"/>
                </a:solidFill>
              </a:rPr>
              <a:t>les modifications à opérer sur l’organisation de l’entreprise pour que cette présence en ligne soit efficace (notamment l’actualisation des informations mises en ligne) ;</a:t>
            </a:r>
          </a:p>
          <a:p>
            <a:r>
              <a:rPr lang="fr-FR" sz="2200" dirty="0" smtClean="0">
                <a:solidFill>
                  <a:srgbClr val="002060"/>
                </a:solidFill>
              </a:rPr>
              <a:t> construire </a:t>
            </a:r>
            <a:r>
              <a:rPr lang="fr-FR" sz="2200" dirty="0">
                <a:solidFill>
                  <a:srgbClr val="002060"/>
                </a:solidFill>
              </a:rPr>
              <a:t>un argumentaire concernant la faisabilité des solutions proposées et leur coût (conception et hébergement du site </a:t>
            </a:r>
            <a:r>
              <a:rPr lang="fr-FR" sz="2200" i="1" dirty="0">
                <a:solidFill>
                  <a:srgbClr val="002060"/>
                </a:solidFill>
              </a:rPr>
              <a:t>Web</a:t>
            </a:r>
            <a:r>
              <a:rPr lang="fr-FR" sz="2200" dirty="0">
                <a:solidFill>
                  <a:srgbClr val="002060"/>
                </a:solidFill>
              </a:rPr>
              <a:t>, mise à jour des données, communication sur les réseaux, etc.).</a:t>
            </a:r>
          </a:p>
        </p:txBody>
      </p:sp>
      <p:graphicFrame>
        <p:nvGraphicFramePr>
          <p:cNvPr id="5" name="Diagramme 4"/>
          <p:cNvGraphicFramePr/>
          <p:nvPr>
            <p:extLst>
              <p:ext uri="{D42A27DB-BD31-4B8C-83A1-F6EECF244321}">
                <p14:modId xmlns:p14="http://schemas.microsoft.com/office/powerpoint/2010/main" val="2504538479"/>
              </p:ext>
            </p:extLst>
          </p:nvPr>
        </p:nvGraphicFramePr>
        <p:xfrm>
          <a:off x="3607435" y="3513955"/>
          <a:ext cx="3733165" cy="3242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Zone de texte 2"/>
          <p:cNvSpPr txBox="1">
            <a:spLocks noChangeArrowheads="1"/>
          </p:cNvSpPr>
          <p:nvPr/>
        </p:nvSpPr>
        <p:spPr bwMode="auto">
          <a:xfrm>
            <a:off x="4948238" y="4553740"/>
            <a:ext cx="1119981" cy="604041"/>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FFC000"/>
                </a:solidFill>
                <a:effectLst/>
                <a:latin typeface="Calibri" pitchFamily="34" charset="0"/>
                <a:ea typeface="Times New Roman" pitchFamily="18" charset="0"/>
                <a:cs typeface="Times New Roman" pitchFamily="18" charset="0"/>
              </a:rPr>
              <a:t>Organisation</a:t>
            </a:r>
            <a:endParaRPr kumimoji="0" lang="fr-FR" altLang="fr-FR"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FFC000"/>
                </a:solidFill>
                <a:effectLst/>
                <a:latin typeface="Calibri" pitchFamily="34" charset="0"/>
                <a:ea typeface="Times New Roman" pitchFamily="18" charset="0"/>
                <a:cs typeface="Times New Roman" pitchFamily="18" charset="0"/>
              </a:rPr>
              <a:t>Numérisation</a:t>
            </a:r>
            <a:endParaRPr kumimoji="0" lang="fr-FR" altLang="fr-FR"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Zone de texte 19"/>
          <p:cNvSpPr txBox="1">
            <a:spLocks noChangeArrowheads="1"/>
          </p:cNvSpPr>
          <p:nvPr/>
        </p:nvSpPr>
        <p:spPr bwMode="auto">
          <a:xfrm>
            <a:off x="1949450" y="3845718"/>
            <a:ext cx="2998788" cy="58896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D6A300"/>
                </a:solidFill>
                <a:effectLst/>
                <a:latin typeface="Calibri" pitchFamily="34" charset="0"/>
                <a:ea typeface="Times New Roman" pitchFamily="18" charset="0"/>
                <a:cs typeface="Times New Roman" pitchFamily="18" charset="0"/>
              </a:rPr>
              <a:t>Quel est le rôle du système d’information dans les activités de l’organisation ? </a:t>
            </a:r>
            <a:endParaRPr kumimoji="0" lang="fr-FR" altLang="fr-FR" sz="9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94952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Des </a:t>
            </a:r>
            <a:r>
              <a:rPr lang="fr-FR" dirty="0" smtClean="0"/>
              <a:t>activités qui mobilisent les programmes de droit et économie</a:t>
            </a: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11</a:t>
            </a:fld>
            <a:endParaRPr lang="fr-FR" dirty="0"/>
          </a:p>
        </p:txBody>
      </p:sp>
      <p:sp>
        <p:nvSpPr>
          <p:cNvPr id="4" name="Espace réservé du texte 3"/>
          <p:cNvSpPr>
            <a:spLocks noGrp="1"/>
          </p:cNvSpPr>
          <p:nvPr>
            <p:ph type="body" sz="quarter" idx="13"/>
          </p:nvPr>
        </p:nvSpPr>
        <p:spPr>
          <a:xfrm>
            <a:off x="804863" y="1469379"/>
            <a:ext cx="7881937" cy="956321"/>
          </a:xfrm>
        </p:spPr>
        <p:txBody>
          <a:bodyPr/>
          <a:lstStyle/>
          <a:p>
            <a:pPr lvl="0"/>
            <a:r>
              <a:rPr lang="fr-FR" dirty="0" smtClean="0"/>
              <a:t> </a:t>
            </a:r>
            <a:r>
              <a:rPr lang="fr-FR" sz="2200" dirty="0">
                <a:solidFill>
                  <a:srgbClr val="002060"/>
                </a:solidFill>
              </a:rPr>
              <a:t>identifier les éléments juridiques à prendre en compte pour développer cette visibilité.</a:t>
            </a:r>
          </a:p>
          <a:p>
            <a:pPr lvl="0"/>
            <a:endParaRPr lang="fr-FR" dirty="0"/>
          </a:p>
          <a:p>
            <a:endParaRPr lang="fr-FR" dirty="0"/>
          </a:p>
        </p:txBody>
      </p:sp>
      <p:sp>
        <p:nvSpPr>
          <p:cNvPr id="5" name="Rectangle 4"/>
          <p:cNvSpPr/>
          <p:nvPr/>
        </p:nvSpPr>
        <p:spPr>
          <a:xfrm>
            <a:off x="1028700" y="2260600"/>
            <a:ext cx="3612072" cy="3693319"/>
          </a:xfrm>
          <a:prstGeom prst="rect">
            <a:avLst/>
          </a:prstGeom>
        </p:spPr>
        <p:txBody>
          <a:bodyPr wrap="square">
            <a:spAutoFit/>
          </a:bodyPr>
          <a:lstStyle/>
          <a:p>
            <a:r>
              <a:rPr lang="fr-FR" b="1" dirty="0">
                <a:solidFill>
                  <a:srgbClr val="002060"/>
                </a:solidFill>
              </a:rPr>
              <a:t>En droit</a:t>
            </a:r>
            <a:endParaRPr lang="fr-FR" dirty="0">
              <a:solidFill>
                <a:srgbClr val="002060"/>
              </a:solidFill>
            </a:endParaRPr>
          </a:p>
          <a:p>
            <a:pPr lvl="0"/>
            <a:r>
              <a:rPr lang="fr-FR" dirty="0">
                <a:solidFill>
                  <a:srgbClr val="002060"/>
                </a:solidFill>
              </a:rPr>
              <a:t>Thème 4 : quels sont les droits reconnus aux personnes ? (4.1. Les droits </a:t>
            </a:r>
            <a:r>
              <a:rPr lang="fr-FR" dirty="0" err="1">
                <a:solidFill>
                  <a:srgbClr val="002060"/>
                </a:solidFill>
              </a:rPr>
              <a:t>extra-patrimoniaux</a:t>
            </a:r>
            <a:r>
              <a:rPr lang="fr-FR" dirty="0">
                <a:solidFill>
                  <a:srgbClr val="002060"/>
                </a:solidFill>
              </a:rPr>
              <a:t> et 4.2.2. Le droit de propriété sur les biens incorporels)</a:t>
            </a:r>
          </a:p>
          <a:p>
            <a:pPr lvl="0"/>
            <a:r>
              <a:rPr lang="fr-FR" dirty="0">
                <a:solidFill>
                  <a:srgbClr val="002060"/>
                </a:solidFill>
              </a:rPr>
              <a:t>Thème 6 : qu’est-ce qu’être responsable ? (6.2. Les différents régimes de responsabilité).</a:t>
            </a:r>
          </a:p>
          <a:p>
            <a:pPr lvl="0"/>
            <a:r>
              <a:rPr lang="fr-FR" dirty="0">
                <a:solidFill>
                  <a:srgbClr val="002060"/>
                </a:solidFill>
              </a:rPr>
              <a:t>Thème 7 : comment le droit encadre-t-il le travail salarié ? (7.3. Les libertés individuelles et collectives</a:t>
            </a:r>
            <a:r>
              <a:rPr lang="fr-FR" dirty="0" smtClean="0">
                <a:solidFill>
                  <a:srgbClr val="002060"/>
                </a:solidFill>
              </a:rPr>
              <a:t>)</a:t>
            </a:r>
            <a:endParaRPr lang="fr-FR" dirty="0">
              <a:solidFill>
                <a:srgbClr val="002060"/>
              </a:solidFill>
            </a:endParaRPr>
          </a:p>
        </p:txBody>
      </p:sp>
      <p:sp>
        <p:nvSpPr>
          <p:cNvPr id="6" name="ZoneTexte 5"/>
          <p:cNvSpPr txBox="1"/>
          <p:nvPr/>
        </p:nvSpPr>
        <p:spPr>
          <a:xfrm>
            <a:off x="4940300" y="2286000"/>
            <a:ext cx="2798499" cy="2585323"/>
          </a:xfrm>
          <a:prstGeom prst="rect">
            <a:avLst/>
          </a:prstGeom>
          <a:noFill/>
        </p:spPr>
        <p:txBody>
          <a:bodyPr wrap="square" rtlCol="0">
            <a:spAutoFit/>
          </a:bodyPr>
          <a:lstStyle/>
          <a:p>
            <a:r>
              <a:rPr lang="fr-FR" b="1" dirty="0">
                <a:solidFill>
                  <a:srgbClr val="002060"/>
                </a:solidFill>
              </a:rPr>
              <a:t>En économie</a:t>
            </a:r>
            <a:endParaRPr lang="fr-FR" dirty="0">
              <a:solidFill>
                <a:srgbClr val="002060"/>
              </a:solidFill>
            </a:endParaRPr>
          </a:p>
          <a:p>
            <a:pPr lvl="0"/>
            <a:r>
              <a:rPr lang="fr-FR" dirty="0">
                <a:solidFill>
                  <a:srgbClr val="002060"/>
                </a:solidFill>
              </a:rPr>
              <a:t>Thème 1 : quelles sont les grandes questions économiques et leurs enjeux actuels ?</a:t>
            </a:r>
          </a:p>
          <a:p>
            <a:pPr lvl="0"/>
            <a:r>
              <a:rPr lang="fr-FR" dirty="0">
                <a:solidFill>
                  <a:srgbClr val="002060"/>
                </a:solidFill>
              </a:rPr>
              <a:t>Thème 5 : les marchés des biens et services sont-ils concurrentiels ?</a:t>
            </a:r>
          </a:p>
          <a:p>
            <a:endParaRPr lang="fr-FR" dirty="0"/>
          </a:p>
        </p:txBody>
      </p:sp>
    </p:spTree>
    <p:extLst>
      <p:ext uri="{BB962C8B-B14F-4D97-AF65-F5344CB8AC3E}">
        <p14:creationId xmlns:p14="http://schemas.microsoft.com/office/powerpoint/2010/main" val="1762677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4"/>
          <p:cNvSpPr>
            <a:spLocks noGrp="1"/>
          </p:cNvSpPr>
          <p:nvPr>
            <p:ph type="sldNum" sz="quarter" idx="12"/>
          </p:nvPr>
        </p:nvSpPr>
        <p:spPr>
          <a:xfrm>
            <a:off x="8249851" y="6390910"/>
            <a:ext cx="351529" cy="365125"/>
          </a:xfrm>
        </p:spPr>
        <p:txBody>
          <a:bodyPr/>
          <a:lstStyle/>
          <a:p>
            <a:fld id="{C6B7B3CB-E3BA-F74C-AB76-86EFC5843CD6}" type="slidenum">
              <a:rPr lang="fr-FR" smtClean="0"/>
              <a:pPr/>
              <a:t>2</a:t>
            </a:fld>
            <a:endParaRPr lang="fr-FR" dirty="0"/>
          </a:p>
        </p:txBody>
      </p:sp>
      <p:sp>
        <p:nvSpPr>
          <p:cNvPr id="2" name="Titre 1"/>
          <p:cNvSpPr>
            <a:spLocks noGrp="1"/>
          </p:cNvSpPr>
          <p:nvPr>
            <p:ph type="ctrTitle"/>
          </p:nvPr>
        </p:nvSpPr>
        <p:spPr>
          <a:xfrm>
            <a:off x="706743" y="976320"/>
            <a:ext cx="7894637" cy="2433895"/>
          </a:xfrm>
        </p:spPr>
        <p:txBody>
          <a:bodyPr/>
          <a:lstStyle/>
          <a:p>
            <a:pPr algn="ctr"/>
            <a:r>
              <a:rPr lang="fr-FR" b="1" dirty="0"/>
              <a:t>Réunion </a:t>
            </a:r>
            <a:r>
              <a:rPr lang="fr-FR" b="1" dirty="0" smtClean="0"/>
              <a:t>nationale</a:t>
            </a:r>
            <a:r>
              <a:rPr lang="fr-FR" dirty="0" smtClean="0"/>
              <a:t/>
            </a:r>
            <a:br>
              <a:rPr lang="fr-FR" dirty="0" smtClean="0"/>
            </a:br>
            <a:r>
              <a:rPr lang="fr-FR" sz="3200" dirty="0" smtClean="0"/>
              <a:t>12 juin 2020</a:t>
            </a:r>
            <a:endParaRPr lang="fr-FR" sz="3200" dirty="0"/>
          </a:p>
        </p:txBody>
      </p:sp>
      <p:sp>
        <p:nvSpPr>
          <p:cNvPr id="4" name="Sous-titre 3"/>
          <p:cNvSpPr>
            <a:spLocks noGrp="1"/>
          </p:cNvSpPr>
          <p:nvPr>
            <p:ph type="subTitle" idx="1"/>
          </p:nvPr>
        </p:nvSpPr>
        <p:spPr>
          <a:xfrm>
            <a:off x="706743" y="3086100"/>
            <a:ext cx="7596190" cy="2157758"/>
          </a:xfrm>
        </p:spPr>
        <p:txBody>
          <a:bodyPr>
            <a:normAutofit/>
          </a:bodyPr>
          <a:lstStyle/>
          <a:p>
            <a:pPr algn="ctr"/>
            <a:r>
              <a:rPr lang="fr-FR" dirty="0" smtClean="0"/>
              <a:t>La rénovation STMG</a:t>
            </a:r>
          </a:p>
          <a:p>
            <a:pPr algn="ctr"/>
            <a:r>
              <a:rPr lang="fr-FR" sz="2800" dirty="0" smtClean="0"/>
              <a:t>Le projet de gestion en terminale STMG</a:t>
            </a:r>
          </a:p>
          <a:p>
            <a:pPr algn="ctr"/>
            <a:r>
              <a:rPr lang="fr-FR" sz="2800" dirty="0" smtClean="0"/>
              <a:t>Un exemple adossé à l’enseignement de Systèmes d’information de gestion</a:t>
            </a:r>
            <a:endParaRPr lang="fr-FR" sz="2800" dirty="0"/>
          </a:p>
        </p:txBody>
      </p:sp>
    </p:spTree>
    <p:extLst>
      <p:ext uri="{BB962C8B-B14F-4D97-AF65-F5344CB8AC3E}">
        <p14:creationId xmlns:p14="http://schemas.microsoft.com/office/powerpoint/2010/main" val="679211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A786685B-2977-D546-9E3D-3CA676A47F0C}" type="slidenum">
              <a:rPr lang="fr-FR" smtClean="0"/>
              <a:pPr/>
              <a:t>3</a:t>
            </a:fld>
            <a:endParaRPr lang="fr-FR" dirty="0"/>
          </a:p>
        </p:txBody>
      </p:sp>
      <p:sp>
        <p:nvSpPr>
          <p:cNvPr id="6" name="Espace réservé du texte 5"/>
          <p:cNvSpPr>
            <a:spLocks noGrp="1"/>
          </p:cNvSpPr>
          <p:nvPr>
            <p:ph type="body" sz="quarter" idx="13"/>
          </p:nvPr>
        </p:nvSpPr>
        <p:spPr/>
        <p:txBody>
          <a:bodyPr>
            <a:normAutofit/>
          </a:bodyPr>
          <a:lstStyle/>
          <a:p>
            <a:pPr>
              <a:buClr>
                <a:srgbClr val="683086"/>
              </a:buClr>
            </a:pPr>
            <a:endParaRPr lang="fr-FR" dirty="0" smtClean="0">
              <a:solidFill>
                <a:schemeClr val="tx1"/>
              </a:solidFill>
            </a:endParaRPr>
          </a:p>
          <a:p>
            <a:pPr marL="285750" indent="-285750">
              <a:buClr>
                <a:srgbClr val="C00000"/>
              </a:buClr>
              <a:buFont typeface="Wingdings 2" panose="05020102010507070707" pitchFamily="18" charset="2"/>
              <a:buChar char="»"/>
            </a:pPr>
            <a:r>
              <a:rPr lang="fr-FR" sz="2400" dirty="0" smtClean="0">
                <a:solidFill>
                  <a:srgbClr val="002060"/>
                </a:solidFill>
              </a:rPr>
              <a:t>Une école de pilotage d’aéronefs</a:t>
            </a:r>
          </a:p>
          <a:p>
            <a:pPr marL="285750" indent="-285750">
              <a:buClr>
                <a:srgbClr val="C00000"/>
              </a:buClr>
              <a:buFont typeface="Wingdings 2" panose="05020102010507070707" pitchFamily="18" charset="2"/>
              <a:buChar char="»"/>
            </a:pPr>
            <a:r>
              <a:rPr lang="fr-FR" sz="2400" dirty="0" smtClean="0">
                <a:solidFill>
                  <a:srgbClr val="002060"/>
                </a:solidFill>
              </a:rPr>
              <a:t>Le groupe d’élèves fait des recherches documentaires, a des échanges avec les représentants de l’entreprise, conduit des entretiens avec le dirigeant voire ses collaborateurs  pour </a:t>
            </a:r>
          </a:p>
          <a:p>
            <a:pPr marL="735013" lvl="1" indent="-285750">
              <a:buClr>
                <a:srgbClr val="C00000"/>
              </a:buClr>
              <a:buFont typeface="Wingdings 2" panose="05020102010507070707" pitchFamily="18" charset="2"/>
              <a:buChar char="»"/>
            </a:pPr>
            <a:r>
              <a:rPr lang="fr-FR" sz="1900" dirty="0" smtClean="0">
                <a:solidFill>
                  <a:srgbClr val="002060"/>
                </a:solidFill>
              </a:rPr>
              <a:t>Caractériser l’organisation, comprendre ses choix organisationnels</a:t>
            </a:r>
          </a:p>
          <a:p>
            <a:pPr marL="735013" lvl="1" indent="-285750">
              <a:buClr>
                <a:srgbClr val="C00000"/>
              </a:buClr>
              <a:buFont typeface="Wingdings 2" panose="05020102010507070707" pitchFamily="18" charset="2"/>
              <a:buChar char="»"/>
            </a:pPr>
            <a:r>
              <a:rPr lang="fr-FR" sz="1900" dirty="0" smtClean="0">
                <a:solidFill>
                  <a:srgbClr val="002060"/>
                </a:solidFill>
              </a:rPr>
              <a:t>Qualifier ses orientations stratégiques </a:t>
            </a:r>
          </a:p>
          <a:p>
            <a:pPr marL="735013" lvl="1" indent="-285750">
              <a:buClr>
                <a:srgbClr val="C00000"/>
              </a:buClr>
              <a:buFont typeface="Wingdings 2" panose="05020102010507070707" pitchFamily="18" charset="2"/>
              <a:buChar char="»"/>
            </a:pPr>
            <a:r>
              <a:rPr lang="fr-FR" sz="1900" dirty="0" smtClean="0">
                <a:solidFill>
                  <a:srgbClr val="002060"/>
                </a:solidFill>
              </a:rPr>
              <a:t>Dégager un problème de gestion </a:t>
            </a:r>
          </a:p>
          <a:p>
            <a:pPr marL="735013" lvl="1" indent="-285750">
              <a:buClr>
                <a:srgbClr val="C00000"/>
              </a:buClr>
              <a:buFont typeface="Wingdings 2" panose="05020102010507070707" pitchFamily="18" charset="2"/>
              <a:buChar char="»"/>
            </a:pPr>
            <a:r>
              <a:rPr lang="fr-FR" sz="1900" dirty="0" smtClean="0">
                <a:solidFill>
                  <a:srgbClr val="002060"/>
                </a:solidFill>
              </a:rPr>
              <a:t>Collecter de la documentation</a:t>
            </a:r>
          </a:p>
          <a:p>
            <a:pPr marL="285750" indent="-285750">
              <a:buClr>
                <a:srgbClr val="C00000"/>
              </a:buClr>
              <a:buFont typeface="Wingdings 2" panose="05020102010507070707" pitchFamily="18" charset="2"/>
              <a:buChar char="»"/>
            </a:pPr>
            <a:endParaRPr lang="fr-FR" sz="2400" dirty="0">
              <a:solidFill>
                <a:srgbClr val="002060"/>
              </a:solidFill>
            </a:endParaRPr>
          </a:p>
          <a:p>
            <a:pPr marL="0" indent="0">
              <a:buNone/>
            </a:pPr>
            <a:endParaRPr lang="fr-FR" dirty="0"/>
          </a:p>
          <a:p>
            <a:pPr marL="0" indent="0">
              <a:buClr>
                <a:srgbClr val="683086"/>
              </a:buClr>
              <a:buNone/>
            </a:pPr>
            <a:endParaRPr lang="fr-FR" dirty="0">
              <a:solidFill>
                <a:schemeClr val="tx1"/>
              </a:solidFill>
            </a:endParaRPr>
          </a:p>
        </p:txBody>
      </p:sp>
      <p:sp>
        <p:nvSpPr>
          <p:cNvPr id="3" name="Titre 2"/>
          <p:cNvSpPr>
            <a:spLocks noGrp="1"/>
          </p:cNvSpPr>
          <p:nvPr>
            <p:ph type="title"/>
          </p:nvPr>
        </p:nvSpPr>
        <p:spPr/>
        <p:txBody>
          <a:bodyPr/>
          <a:lstStyle/>
          <a:p>
            <a:r>
              <a:rPr lang="fr-FR" sz="3200" dirty="0" smtClean="0"/>
              <a:t>CONTEXTE organisationnel</a:t>
            </a:r>
            <a:endParaRPr lang="fr-FR" dirty="0"/>
          </a:p>
        </p:txBody>
      </p:sp>
    </p:spTree>
    <p:extLst>
      <p:ext uri="{BB962C8B-B14F-4D97-AF65-F5344CB8AC3E}">
        <p14:creationId xmlns:p14="http://schemas.microsoft.com/office/powerpoint/2010/main" val="1853744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A786685B-2977-D546-9E3D-3CA676A47F0C}" type="slidenum">
              <a:rPr lang="fr-FR" smtClean="0"/>
              <a:pPr/>
              <a:t>4</a:t>
            </a:fld>
            <a:endParaRPr lang="fr-FR" dirty="0"/>
          </a:p>
        </p:txBody>
      </p:sp>
      <p:sp>
        <p:nvSpPr>
          <p:cNvPr id="6" name="Espace réservé du texte 5"/>
          <p:cNvSpPr>
            <a:spLocks noGrp="1"/>
          </p:cNvSpPr>
          <p:nvPr>
            <p:ph type="body" sz="quarter" idx="13"/>
          </p:nvPr>
        </p:nvSpPr>
        <p:spPr>
          <a:xfrm>
            <a:off x="784763" y="1469379"/>
            <a:ext cx="7881937" cy="3901112"/>
          </a:xfrm>
        </p:spPr>
        <p:txBody>
          <a:bodyPr>
            <a:normAutofit/>
          </a:bodyPr>
          <a:lstStyle/>
          <a:p>
            <a:pPr>
              <a:buClr>
                <a:srgbClr val="683086"/>
              </a:buClr>
            </a:pPr>
            <a:endParaRPr lang="fr-FR" dirty="0" smtClean="0">
              <a:solidFill>
                <a:schemeClr val="tx1"/>
              </a:solidFill>
            </a:endParaRPr>
          </a:p>
          <a:p>
            <a:pPr marL="0" indent="0">
              <a:lnSpc>
                <a:spcPct val="90000"/>
              </a:lnSpc>
              <a:buClr>
                <a:srgbClr val="C00000"/>
              </a:buClr>
              <a:buNone/>
            </a:pPr>
            <a:r>
              <a:rPr lang="fr-FR" sz="2400" dirty="0">
                <a:solidFill>
                  <a:srgbClr val="002060"/>
                </a:solidFill>
              </a:rPr>
              <a:t>L’entreprise a besoin de faire connaître ses activités et souhaite accroître sa présence en ligne</a:t>
            </a:r>
            <a:r>
              <a:rPr lang="fr-FR" sz="2400" dirty="0" smtClean="0">
                <a:solidFill>
                  <a:srgbClr val="002060"/>
                </a:solidFill>
              </a:rPr>
              <a:t>.</a:t>
            </a:r>
          </a:p>
          <a:p>
            <a:pPr marL="0" indent="0">
              <a:lnSpc>
                <a:spcPct val="90000"/>
              </a:lnSpc>
              <a:buClr>
                <a:srgbClr val="C00000"/>
              </a:buClr>
              <a:buNone/>
            </a:pPr>
            <a:r>
              <a:rPr lang="fr-FR" sz="2400" dirty="0" smtClean="0">
                <a:solidFill>
                  <a:srgbClr val="002060"/>
                </a:solidFill>
              </a:rPr>
              <a:t>Ainsi </a:t>
            </a:r>
            <a:r>
              <a:rPr lang="fr-FR" sz="2400" dirty="0">
                <a:solidFill>
                  <a:srgbClr val="002060"/>
                </a:solidFill>
              </a:rPr>
              <a:t>elle veut faire évoluer son site </a:t>
            </a:r>
            <a:r>
              <a:rPr lang="fr-FR" sz="2400" i="1" dirty="0">
                <a:solidFill>
                  <a:srgbClr val="002060"/>
                </a:solidFill>
              </a:rPr>
              <a:t>Web</a:t>
            </a:r>
            <a:r>
              <a:rPr lang="fr-FR" sz="2400" dirty="0">
                <a:solidFill>
                  <a:srgbClr val="002060"/>
                </a:solidFill>
              </a:rPr>
              <a:t> (qui n’est qu’un site vitrine à l’heure actuelle) pour proposer la réservation de séances de pilotage mais également des baptêmes de l’air ou encore la location d’ULM. </a:t>
            </a:r>
            <a:endParaRPr lang="fr-FR" sz="2400" dirty="0" smtClean="0">
              <a:solidFill>
                <a:srgbClr val="002060"/>
              </a:solidFill>
            </a:endParaRPr>
          </a:p>
          <a:p>
            <a:pPr marL="0" indent="0">
              <a:lnSpc>
                <a:spcPct val="90000"/>
              </a:lnSpc>
              <a:buClr>
                <a:srgbClr val="C00000"/>
              </a:buClr>
              <a:buNone/>
            </a:pPr>
            <a:r>
              <a:rPr lang="fr-FR" sz="2400" dirty="0" smtClean="0">
                <a:solidFill>
                  <a:srgbClr val="002060"/>
                </a:solidFill>
              </a:rPr>
              <a:t>Elle </a:t>
            </a:r>
            <a:r>
              <a:rPr lang="fr-FR" sz="2400" dirty="0">
                <a:solidFill>
                  <a:srgbClr val="002060"/>
                </a:solidFill>
              </a:rPr>
              <a:t>organise aussi des événements qu’elle souhaiterait faire largement connaître et s’interroge sur la possibilité d’être présente sur les réseaux sociaux.</a:t>
            </a:r>
          </a:p>
          <a:p>
            <a:pPr marL="234950" indent="-285750">
              <a:lnSpc>
                <a:spcPct val="90000"/>
              </a:lnSpc>
              <a:buClr>
                <a:srgbClr val="C00000"/>
              </a:buClr>
              <a:buFont typeface="Wingdings 2" panose="05020102010507070707" pitchFamily="18" charset="2"/>
              <a:buChar char="»"/>
            </a:pPr>
            <a:endParaRPr lang="fr-FR" sz="2200" dirty="0">
              <a:solidFill>
                <a:srgbClr val="002060"/>
              </a:solidFill>
            </a:endParaRPr>
          </a:p>
          <a:p>
            <a:pPr marL="0" indent="0">
              <a:buClr>
                <a:srgbClr val="683086"/>
              </a:buClr>
              <a:buNone/>
            </a:pPr>
            <a:endParaRPr lang="fr-FR" dirty="0">
              <a:solidFill>
                <a:schemeClr val="tx1"/>
              </a:solidFill>
            </a:endParaRPr>
          </a:p>
        </p:txBody>
      </p:sp>
      <p:sp>
        <p:nvSpPr>
          <p:cNvPr id="3" name="Titre 2"/>
          <p:cNvSpPr>
            <a:spLocks noGrp="1"/>
          </p:cNvSpPr>
          <p:nvPr>
            <p:ph type="title"/>
          </p:nvPr>
        </p:nvSpPr>
        <p:spPr/>
        <p:txBody>
          <a:bodyPr>
            <a:normAutofit fontScale="90000"/>
          </a:bodyPr>
          <a:lstStyle/>
          <a:p>
            <a:r>
              <a:rPr lang="fr-FR" sz="3200" dirty="0" smtClean="0"/>
              <a:t>PROBLÈME DE GESTION : comment améliorer la présence en ligne de l’école de pilotage ?</a:t>
            </a:r>
            <a:endParaRPr lang="fr-FR" dirty="0"/>
          </a:p>
        </p:txBody>
      </p:sp>
    </p:spTree>
    <p:extLst>
      <p:ext uri="{BB962C8B-B14F-4D97-AF65-F5344CB8AC3E}">
        <p14:creationId xmlns:p14="http://schemas.microsoft.com/office/powerpoint/2010/main" val="3450432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A786685B-2977-D546-9E3D-3CA676A47F0C}" type="slidenum">
              <a:rPr lang="fr-FR" smtClean="0"/>
              <a:pPr/>
              <a:t>5</a:t>
            </a:fld>
            <a:endParaRPr lang="fr-FR" dirty="0"/>
          </a:p>
        </p:txBody>
      </p:sp>
      <p:sp>
        <p:nvSpPr>
          <p:cNvPr id="6" name="Espace réservé du texte 5"/>
          <p:cNvSpPr>
            <a:spLocks noGrp="1"/>
          </p:cNvSpPr>
          <p:nvPr>
            <p:ph type="body" sz="quarter" idx="13"/>
          </p:nvPr>
        </p:nvSpPr>
        <p:spPr>
          <a:xfrm>
            <a:off x="784763" y="1469379"/>
            <a:ext cx="7881937" cy="3901112"/>
          </a:xfrm>
        </p:spPr>
        <p:txBody>
          <a:bodyPr>
            <a:normAutofit/>
          </a:bodyPr>
          <a:lstStyle/>
          <a:p>
            <a:pPr>
              <a:buClr>
                <a:srgbClr val="683086"/>
              </a:buClr>
            </a:pPr>
            <a:endParaRPr lang="fr-FR" dirty="0" smtClean="0">
              <a:solidFill>
                <a:schemeClr val="tx1"/>
              </a:solidFill>
            </a:endParaRPr>
          </a:p>
          <a:p>
            <a:pPr marL="234950" indent="-285750">
              <a:lnSpc>
                <a:spcPct val="90000"/>
              </a:lnSpc>
              <a:buClr>
                <a:srgbClr val="C00000"/>
              </a:buClr>
              <a:buFont typeface="Wingdings 2" panose="05020102010507070707" pitchFamily="18" charset="2"/>
              <a:buChar char="»"/>
            </a:pPr>
            <a:r>
              <a:rPr lang="fr-FR" sz="2200" dirty="0">
                <a:solidFill>
                  <a:srgbClr val="002060"/>
                </a:solidFill>
              </a:rPr>
              <a:t>Le projet est réalisé en groupe. Les élèves identifient les différentes tâches à réaliser avec l’aide de l’enseignante ou l’enseignant, se partagent les productions et définissent les modalités de coordination.</a:t>
            </a:r>
          </a:p>
          <a:p>
            <a:pPr marL="234950" indent="-285750">
              <a:lnSpc>
                <a:spcPct val="90000"/>
              </a:lnSpc>
              <a:buClr>
                <a:srgbClr val="C00000"/>
              </a:buClr>
              <a:buFont typeface="Wingdings 2" panose="05020102010507070707" pitchFamily="18" charset="2"/>
              <a:buChar char="»"/>
            </a:pPr>
            <a:r>
              <a:rPr lang="fr-FR" sz="2200" dirty="0" smtClean="0">
                <a:solidFill>
                  <a:srgbClr val="002060"/>
                </a:solidFill>
              </a:rPr>
              <a:t>Les activités menées par les élèves vont les amener à mobiliser des éléments des enseignements de spécialité de première et de terminale.</a:t>
            </a:r>
            <a:endParaRPr lang="fr-FR" sz="2200" dirty="0">
              <a:solidFill>
                <a:srgbClr val="002060"/>
              </a:solidFill>
            </a:endParaRPr>
          </a:p>
          <a:p>
            <a:pPr marL="0" indent="0">
              <a:buClr>
                <a:srgbClr val="683086"/>
              </a:buClr>
              <a:buNone/>
            </a:pPr>
            <a:endParaRPr lang="fr-FR" dirty="0">
              <a:solidFill>
                <a:schemeClr val="tx1"/>
              </a:solidFill>
            </a:endParaRPr>
          </a:p>
        </p:txBody>
      </p:sp>
      <p:sp>
        <p:nvSpPr>
          <p:cNvPr id="3" name="Titre 2"/>
          <p:cNvSpPr>
            <a:spLocks noGrp="1"/>
          </p:cNvSpPr>
          <p:nvPr>
            <p:ph type="title"/>
          </p:nvPr>
        </p:nvSpPr>
        <p:spPr/>
        <p:txBody>
          <a:bodyPr>
            <a:normAutofit/>
          </a:bodyPr>
          <a:lstStyle/>
          <a:p>
            <a:r>
              <a:rPr lang="fr-FR" sz="3200" dirty="0" err="1" smtClean="0"/>
              <a:t>CONduite</a:t>
            </a:r>
            <a:r>
              <a:rPr lang="fr-FR" sz="3200" dirty="0" smtClean="0"/>
              <a:t> du PROJET DE GESTION</a:t>
            </a:r>
            <a:endParaRPr lang="fr-FR" dirty="0"/>
          </a:p>
        </p:txBody>
      </p:sp>
    </p:spTree>
    <p:extLst>
      <p:ext uri="{BB962C8B-B14F-4D97-AF65-F5344CB8AC3E}">
        <p14:creationId xmlns:p14="http://schemas.microsoft.com/office/powerpoint/2010/main" val="2928402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DES activités dans un itinéraire de questionnement des programme de première et de l’enseignement commun de MSDGN</a:t>
            </a: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6</a:t>
            </a:fld>
            <a:endParaRPr lang="fr-FR" dirty="0"/>
          </a:p>
        </p:txBody>
      </p:sp>
      <p:sp>
        <p:nvSpPr>
          <p:cNvPr id="4" name="Espace réservé du texte 3"/>
          <p:cNvSpPr>
            <a:spLocks noGrp="1"/>
          </p:cNvSpPr>
          <p:nvPr>
            <p:ph type="body" sz="quarter" idx="13"/>
          </p:nvPr>
        </p:nvSpPr>
        <p:spPr/>
        <p:txBody>
          <a:bodyPr/>
          <a:lstStyle/>
          <a:p>
            <a:pPr lvl="0"/>
            <a:r>
              <a:rPr lang="fr-FR" sz="2200" dirty="0" smtClean="0">
                <a:solidFill>
                  <a:srgbClr val="002060"/>
                </a:solidFill>
              </a:rPr>
              <a:t> caractériser </a:t>
            </a:r>
            <a:r>
              <a:rPr lang="fr-FR" sz="2200" dirty="0">
                <a:solidFill>
                  <a:srgbClr val="002060"/>
                </a:solidFill>
              </a:rPr>
              <a:t>l’entreprise (son activité, son statut juridique, son personnel, son chiffre d’affaires, ses ressources, etc.) ;</a:t>
            </a:r>
          </a:p>
          <a:p>
            <a:pPr lvl="0"/>
            <a:r>
              <a:rPr lang="fr-FR" sz="2200" dirty="0" smtClean="0">
                <a:solidFill>
                  <a:srgbClr val="002060"/>
                </a:solidFill>
              </a:rPr>
              <a:t> situer </a:t>
            </a:r>
            <a:r>
              <a:rPr lang="fr-FR" sz="2200" dirty="0">
                <a:solidFill>
                  <a:srgbClr val="002060"/>
                </a:solidFill>
              </a:rPr>
              <a:t>l’entreprise dans son contexte économique (marché, concurrents, etc.) ;</a:t>
            </a:r>
          </a:p>
          <a:p>
            <a:pPr lvl="0"/>
            <a:r>
              <a:rPr lang="fr-FR" sz="2200" dirty="0" smtClean="0">
                <a:solidFill>
                  <a:srgbClr val="002060"/>
                </a:solidFill>
              </a:rPr>
              <a:t> étudier </a:t>
            </a:r>
            <a:r>
              <a:rPr lang="fr-FR" sz="2200" dirty="0">
                <a:solidFill>
                  <a:srgbClr val="002060"/>
                </a:solidFill>
              </a:rPr>
              <a:t>l’existant de la présence en ligne de l’entreprise.</a:t>
            </a:r>
          </a:p>
          <a:p>
            <a:pPr marL="0" indent="0">
              <a:buNone/>
            </a:pPr>
            <a:endParaRPr lang="fr-FR" dirty="0"/>
          </a:p>
        </p:txBody>
      </p:sp>
      <p:graphicFrame>
        <p:nvGraphicFramePr>
          <p:cNvPr id="5" name="Diagramme 4"/>
          <p:cNvGraphicFramePr/>
          <p:nvPr>
            <p:extLst>
              <p:ext uri="{D42A27DB-BD31-4B8C-83A1-F6EECF244321}">
                <p14:modId xmlns:p14="http://schemas.microsoft.com/office/powerpoint/2010/main" val="3386746271"/>
              </p:ext>
            </p:extLst>
          </p:nvPr>
        </p:nvGraphicFramePr>
        <p:xfrm>
          <a:off x="5536247" y="3213100"/>
          <a:ext cx="2521145" cy="162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Zone de texte 2"/>
          <p:cNvSpPr txBox="1">
            <a:spLocks noChangeArrowheads="1"/>
          </p:cNvSpPr>
          <p:nvPr/>
        </p:nvSpPr>
        <p:spPr bwMode="auto">
          <a:xfrm>
            <a:off x="6312851" y="3851275"/>
            <a:ext cx="963295" cy="36195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15000"/>
              </a:lnSpc>
              <a:spcAft>
                <a:spcPts val="1000"/>
              </a:spcAft>
            </a:pPr>
            <a:r>
              <a:rPr lang="fr-FR" sz="1200" dirty="0">
                <a:solidFill>
                  <a:srgbClr val="002060"/>
                </a:solidFill>
                <a:effectLst/>
                <a:latin typeface="Calibri"/>
                <a:ea typeface="Calibri"/>
                <a:cs typeface="Times New Roman"/>
              </a:rPr>
              <a:t>Acteurs</a:t>
            </a:r>
            <a:endParaRPr lang="fr-FR" sz="1100" dirty="0">
              <a:effectLst/>
              <a:latin typeface="Calibri"/>
              <a:ea typeface="Calibri"/>
              <a:cs typeface="Times New Roman"/>
            </a:endParaRPr>
          </a:p>
        </p:txBody>
      </p:sp>
      <p:sp>
        <p:nvSpPr>
          <p:cNvPr id="7" name="Zone de texte 293"/>
          <p:cNvSpPr txBox="1"/>
          <p:nvPr/>
        </p:nvSpPr>
        <p:spPr>
          <a:xfrm>
            <a:off x="3759517" y="3838575"/>
            <a:ext cx="2310765" cy="2197100"/>
          </a:xfrm>
          <a:prstGeom prst="rect">
            <a:avLst/>
          </a:prstGeom>
          <a:solidFill>
            <a:sysClr val="window" lastClr="FFFFFF">
              <a:alpha val="0"/>
            </a:sysClr>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15240" marR="233680" algn="r">
              <a:spcBef>
                <a:spcPts val="100"/>
              </a:spcBef>
              <a:spcAft>
                <a:spcPts val="0"/>
              </a:spcAft>
            </a:pPr>
            <a:r>
              <a:rPr lang="fr-FR" sz="1100" dirty="0">
                <a:solidFill>
                  <a:srgbClr val="002060"/>
                </a:solidFill>
                <a:effectLst/>
                <a:latin typeface="Calibri"/>
                <a:ea typeface="Arial"/>
              </a:rPr>
              <a:t>Quels moyens pour développer une communication ciblée sur les acteurs internes et externes, dans le cadre d’une communication globale ?</a:t>
            </a:r>
            <a:endParaRPr lang="fr-FR" sz="1100" dirty="0">
              <a:effectLst/>
              <a:latin typeface="Arial"/>
              <a:ea typeface="Arial"/>
            </a:endParaRPr>
          </a:p>
          <a:p>
            <a:pPr marL="15240" marR="233680" algn="r">
              <a:spcBef>
                <a:spcPts val="100"/>
              </a:spcBef>
              <a:spcAft>
                <a:spcPts val="0"/>
              </a:spcAft>
            </a:pPr>
            <a:r>
              <a:rPr lang="fr-FR" sz="1100" dirty="0">
                <a:solidFill>
                  <a:srgbClr val="002060"/>
                </a:solidFill>
                <a:effectLst/>
                <a:latin typeface="Calibri"/>
                <a:ea typeface="Arial"/>
              </a:rPr>
              <a:t>En cas de communication ciblée et différenciée, comment garantir la cohérence des messages et des supports avec les choix stratégiques ?</a:t>
            </a:r>
            <a:endParaRPr lang="fr-FR" sz="1100" dirty="0">
              <a:effectLst/>
              <a:latin typeface="Arial"/>
              <a:ea typeface="Arial"/>
            </a:endParaRPr>
          </a:p>
        </p:txBody>
      </p:sp>
    </p:spTree>
    <p:extLst>
      <p:ext uri="{BB962C8B-B14F-4D97-AF65-F5344CB8AC3E}">
        <p14:creationId xmlns:p14="http://schemas.microsoft.com/office/powerpoint/2010/main" val="3671646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Des activités dans un itinéraire de questionnement de  l’enseignement spécifique thème 2 </a:t>
            </a: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7</a:t>
            </a:fld>
            <a:endParaRPr lang="fr-FR" dirty="0"/>
          </a:p>
        </p:txBody>
      </p:sp>
      <p:sp>
        <p:nvSpPr>
          <p:cNvPr id="4" name="Espace réservé du texte 3"/>
          <p:cNvSpPr>
            <a:spLocks noGrp="1"/>
          </p:cNvSpPr>
          <p:nvPr>
            <p:ph type="body" sz="quarter" idx="13"/>
          </p:nvPr>
        </p:nvSpPr>
        <p:spPr/>
        <p:txBody>
          <a:bodyPr/>
          <a:lstStyle/>
          <a:p>
            <a:pPr lvl="0"/>
            <a:r>
              <a:rPr lang="fr-FR" sz="2200" dirty="0" smtClean="0">
                <a:solidFill>
                  <a:srgbClr val="002060"/>
                </a:solidFill>
              </a:rPr>
              <a:t> formaliser </a:t>
            </a:r>
            <a:r>
              <a:rPr lang="fr-FR" sz="2200" dirty="0">
                <a:solidFill>
                  <a:srgbClr val="002060"/>
                </a:solidFill>
              </a:rPr>
              <a:t>les nouveaux besoins concernant cette présence en ligne (proposer la réservation en ligne, annoncer les événements organisés par l’entreprise, prodiguer des conseils, recueillir les avis des clients, proposer une lettre d’information, etc</a:t>
            </a:r>
            <a:r>
              <a:rPr lang="fr-FR" sz="2200" dirty="0" smtClean="0">
                <a:solidFill>
                  <a:srgbClr val="002060"/>
                </a:solidFill>
              </a:rPr>
              <a:t>.)</a:t>
            </a:r>
            <a:r>
              <a:rPr lang="fr-FR" sz="2200" dirty="0">
                <a:solidFill>
                  <a:srgbClr val="002060"/>
                </a:solidFill>
              </a:rPr>
              <a:t>.</a:t>
            </a:r>
          </a:p>
          <a:p>
            <a:endParaRPr lang="fr-FR" dirty="0"/>
          </a:p>
        </p:txBody>
      </p:sp>
      <p:graphicFrame>
        <p:nvGraphicFramePr>
          <p:cNvPr id="5" name="Diagramme 4"/>
          <p:cNvGraphicFramePr/>
          <p:nvPr>
            <p:extLst>
              <p:ext uri="{D42A27DB-BD31-4B8C-83A1-F6EECF244321}">
                <p14:modId xmlns:p14="http://schemas.microsoft.com/office/powerpoint/2010/main" val="2584479171"/>
              </p:ext>
            </p:extLst>
          </p:nvPr>
        </p:nvGraphicFramePr>
        <p:xfrm>
          <a:off x="3946049" y="2846122"/>
          <a:ext cx="3648551" cy="31685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 Box 2"/>
          <p:cNvSpPr txBox="1">
            <a:spLocks noChangeArrowheads="1"/>
          </p:cNvSpPr>
          <p:nvPr/>
        </p:nvSpPr>
        <p:spPr bwMode="auto">
          <a:xfrm>
            <a:off x="5321297" y="3971928"/>
            <a:ext cx="1300161" cy="500856"/>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FFC000"/>
                </a:solidFill>
                <a:effectLst/>
                <a:latin typeface="Calibri" pitchFamily="34" charset="0"/>
                <a:ea typeface="Times New Roman" pitchFamily="18" charset="0"/>
                <a:cs typeface="Times New Roman" pitchFamily="18" charset="0"/>
              </a:rPr>
              <a:t>Management</a:t>
            </a:r>
            <a:endParaRPr kumimoji="0" lang="fr-FR" alt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FFC000"/>
                </a:solidFill>
                <a:effectLst/>
                <a:latin typeface="Calibri" pitchFamily="34" charset="0"/>
                <a:ea typeface="Times New Roman" pitchFamily="18" charset="0"/>
                <a:cs typeface="Times New Roman" pitchFamily="18" charset="0"/>
              </a:rPr>
              <a:t>des SI</a:t>
            </a:r>
            <a:endParaRPr kumimoji="0" lang="fr-FR" altLang="fr-FR"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Zone de texte 1"/>
          <p:cNvSpPr txBox="1">
            <a:spLocks noChangeArrowheads="1"/>
          </p:cNvSpPr>
          <p:nvPr/>
        </p:nvSpPr>
        <p:spPr bwMode="auto">
          <a:xfrm>
            <a:off x="2538730" y="4456092"/>
            <a:ext cx="2814638" cy="898525"/>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D6A300"/>
                </a:solidFill>
                <a:effectLst/>
                <a:latin typeface="Calibri" pitchFamily="34" charset="0"/>
                <a:ea typeface="Times New Roman" pitchFamily="18" charset="0"/>
                <a:cs typeface="Times New Roman" pitchFamily="18" charset="0"/>
              </a:rPr>
              <a:t>Qu’est-ce qu’aligner l’évolution du système d’information avec celle de l’organisation ?</a:t>
            </a:r>
            <a:endParaRPr kumimoji="0" lang="fr-FR" alt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D6A300"/>
                </a:solidFill>
                <a:effectLst/>
                <a:latin typeface="Calibri" pitchFamily="34" charset="0"/>
                <a:ea typeface="Times New Roman" pitchFamily="18" charset="0"/>
                <a:cs typeface="Times New Roman" pitchFamily="18" charset="0"/>
              </a:rPr>
              <a:t>Comment organiser un projet de système d’information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7705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Des activités dans un itinéraire de questionnement de  l’enseignement </a:t>
            </a:r>
            <a:r>
              <a:rPr lang="fr-FR" dirty="0" smtClean="0"/>
              <a:t>spécifique</a:t>
            </a:r>
            <a:br>
              <a:rPr lang="fr-FR" dirty="0" smtClean="0"/>
            </a:br>
            <a:r>
              <a:rPr lang="fr-FR" dirty="0" smtClean="0"/>
              <a:t>thème 3 </a:t>
            </a: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8</a:t>
            </a:fld>
            <a:endParaRPr lang="fr-FR" dirty="0"/>
          </a:p>
        </p:txBody>
      </p:sp>
      <p:sp>
        <p:nvSpPr>
          <p:cNvPr id="4" name="Espace réservé du texte 3"/>
          <p:cNvSpPr>
            <a:spLocks noGrp="1"/>
          </p:cNvSpPr>
          <p:nvPr>
            <p:ph type="body" sz="quarter" idx="13"/>
          </p:nvPr>
        </p:nvSpPr>
        <p:spPr/>
        <p:txBody>
          <a:bodyPr/>
          <a:lstStyle/>
          <a:p>
            <a:r>
              <a:rPr lang="fr-FR" sz="2200" dirty="0" smtClean="0">
                <a:solidFill>
                  <a:srgbClr val="002060"/>
                </a:solidFill>
              </a:rPr>
              <a:t> identifier </a:t>
            </a:r>
            <a:r>
              <a:rPr lang="fr-FR" sz="2200" dirty="0">
                <a:solidFill>
                  <a:srgbClr val="002060"/>
                </a:solidFill>
              </a:rPr>
              <a:t>les données nécessaires pour répondre aux nouveaux besoins (à la fois celles qui sont déjà utilisées dans l’application Access mais aussi celles à acquérir et les modalités d’acquisition) </a:t>
            </a:r>
          </a:p>
          <a:p>
            <a:endParaRPr lang="fr-FR" dirty="0"/>
          </a:p>
        </p:txBody>
      </p:sp>
      <p:graphicFrame>
        <p:nvGraphicFramePr>
          <p:cNvPr id="6" name="Diagramme 5"/>
          <p:cNvGraphicFramePr/>
          <p:nvPr>
            <p:extLst>
              <p:ext uri="{D42A27DB-BD31-4B8C-83A1-F6EECF244321}">
                <p14:modId xmlns:p14="http://schemas.microsoft.com/office/powerpoint/2010/main" val="2060076481"/>
              </p:ext>
            </p:extLst>
          </p:nvPr>
        </p:nvGraphicFramePr>
        <p:xfrm>
          <a:off x="5144136" y="2959099"/>
          <a:ext cx="2906460" cy="2524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Zone de texte 2"/>
          <p:cNvSpPr txBox="1">
            <a:spLocks noChangeArrowheads="1"/>
          </p:cNvSpPr>
          <p:nvPr/>
        </p:nvSpPr>
        <p:spPr bwMode="auto">
          <a:xfrm>
            <a:off x="6129336" y="3709591"/>
            <a:ext cx="969963" cy="527843"/>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FFC000"/>
                </a:solidFill>
                <a:effectLst/>
                <a:latin typeface="Calibri" pitchFamily="34" charset="0"/>
                <a:ea typeface="Times New Roman" pitchFamily="18" charset="0"/>
                <a:cs typeface="Times New Roman" pitchFamily="18" charset="0"/>
              </a:rPr>
              <a:t>Information,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FFC000"/>
                </a:solidFill>
                <a:effectLst/>
                <a:latin typeface="Calibri" pitchFamily="34" charset="0"/>
                <a:ea typeface="Times New Roman" pitchFamily="18" charset="0"/>
                <a:cs typeface="Times New Roman" pitchFamily="18" charset="0"/>
              </a:rPr>
              <a:t>action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FFC000"/>
                </a:solidFill>
                <a:effectLst/>
                <a:latin typeface="Calibri" pitchFamily="34" charset="0"/>
                <a:ea typeface="Times New Roman" pitchFamily="18" charset="0"/>
                <a:cs typeface="Times New Roman" pitchFamily="18" charset="0"/>
              </a:rPr>
              <a:t>et décision</a:t>
            </a:r>
            <a:endParaRPr kumimoji="0" lang="fr-FR" altLang="fr-FR"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Zone de texte 8"/>
          <p:cNvSpPr txBox="1">
            <a:spLocks noChangeArrowheads="1"/>
          </p:cNvSpPr>
          <p:nvPr/>
        </p:nvSpPr>
        <p:spPr bwMode="auto">
          <a:xfrm>
            <a:off x="2978148" y="3340099"/>
            <a:ext cx="3151188" cy="369491"/>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D6A300"/>
                </a:solidFill>
                <a:effectLst/>
                <a:latin typeface="Calibri" pitchFamily="34" charset="0"/>
                <a:ea typeface="Times New Roman" pitchFamily="18" charset="0"/>
                <a:cs typeface="Times New Roman" pitchFamily="18" charset="0"/>
              </a:rPr>
              <a:t>Quels services offrent une base de données ?</a:t>
            </a:r>
            <a:endParaRPr kumimoji="0" lang="fr-FR" alt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26117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Des activités dans un itinéraire de questionnement de  l’enseignement spécifique </a:t>
            </a:r>
            <a:r>
              <a:rPr lang="fr-FR" dirty="0" smtClean="0"/>
              <a:t/>
            </a:r>
            <a:br>
              <a:rPr lang="fr-FR" dirty="0" smtClean="0"/>
            </a:br>
            <a:r>
              <a:rPr lang="fr-FR" dirty="0" smtClean="0"/>
              <a:t>thème 4</a:t>
            </a:r>
            <a:endParaRPr lang="fr-FR" dirty="0"/>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9</a:t>
            </a:fld>
            <a:endParaRPr lang="fr-FR" dirty="0"/>
          </a:p>
        </p:txBody>
      </p:sp>
      <p:sp>
        <p:nvSpPr>
          <p:cNvPr id="4" name="Espace réservé du texte 3"/>
          <p:cNvSpPr>
            <a:spLocks noGrp="1"/>
          </p:cNvSpPr>
          <p:nvPr>
            <p:ph type="body" sz="quarter" idx="13"/>
          </p:nvPr>
        </p:nvSpPr>
        <p:spPr/>
        <p:txBody>
          <a:bodyPr/>
          <a:lstStyle/>
          <a:p>
            <a:pPr lvl="0"/>
            <a:r>
              <a:rPr lang="fr-FR" sz="2200" dirty="0">
                <a:solidFill>
                  <a:srgbClr val="002060"/>
                </a:solidFill>
              </a:rPr>
              <a:t>rechercher les solutions logicielles les plus appropriées pour répondre au besoin (pour le site </a:t>
            </a:r>
            <a:r>
              <a:rPr lang="fr-FR" sz="2200" i="1" dirty="0">
                <a:solidFill>
                  <a:srgbClr val="002060"/>
                </a:solidFill>
              </a:rPr>
              <a:t>Web</a:t>
            </a:r>
            <a:r>
              <a:rPr lang="fr-FR" sz="2200" dirty="0">
                <a:solidFill>
                  <a:srgbClr val="002060"/>
                </a:solidFill>
              </a:rPr>
              <a:t> et la présence sur les réseaux sociaux) ;</a:t>
            </a:r>
          </a:p>
          <a:p>
            <a:pPr lvl="0"/>
            <a:r>
              <a:rPr lang="fr-FR" sz="2200" dirty="0">
                <a:solidFill>
                  <a:srgbClr val="002060"/>
                </a:solidFill>
              </a:rPr>
              <a:t>proposer une maquette pour les solutions logicielles retenues (pour le site </a:t>
            </a:r>
            <a:r>
              <a:rPr lang="fr-FR" sz="2200" i="1" dirty="0">
                <a:solidFill>
                  <a:srgbClr val="002060"/>
                </a:solidFill>
              </a:rPr>
              <a:t>Web</a:t>
            </a:r>
            <a:r>
              <a:rPr lang="fr-FR" sz="2200" dirty="0">
                <a:solidFill>
                  <a:srgbClr val="002060"/>
                </a:solidFill>
              </a:rPr>
              <a:t> on peut imaginer que chaque élève du groupe propose une solution différente).</a:t>
            </a:r>
          </a:p>
          <a:p>
            <a:endParaRPr lang="fr-FR" dirty="0"/>
          </a:p>
        </p:txBody>
      </p:sp>
      <p:graphicFrame>
        <p:nvGraphicFramePr>
          <p:cNvPr id="5" name="Diagramme 4"/>
          <p:cNvGraphicFramePr/>
          <p:nvPr>
            <p:extLst>
              <p:ext uri="{D42A27DB-BD31-4B8C-83A1-F6EECF244321}">
                <p14:modId xmlns:p14="http://schemas.microsoft.com/office/powerpoint/2010/main" val="2537221283"/>
              </p:ext>
            </p:extLst>
          </p:nvPr>
        </p:nvGraphicFramePr>
        <p:xfrm>
          <a:off x="4217510" y="3797300"/>
          <a:ext cx="3115151" cy="2705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Zone de texte 2"/>
          <p:cNvSpPr txBox="1">
            <a:spLocks noChangeArrowheads="1"/>
          </p:cNvSpPr>
          <p:nvPr/>
        </p:nvSpPr>
        <p:spPr bwMode="auto">
          <a:xfrm>
            <a:off x="5343524" y="4783138"/>
            <a:ext cx="1189037" cy="28654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100" b="1" i="0" u="none" strike="noStrike" cap="none" normalizeH="0" baseline="0" dirty="0" smtClean="0">
                <a:ln>
                  <a:noFill/>
                </a:ln>
                <a:solidFill>
                  <a:srgbClr val="FFC000"/>
                </a:solidFill>
                <a:effectLst/>
                <a:latin typeface="Calibri" pitchFamily="34" charset="0"/>
                <a:ea typeface="Times New Roman" pitchFamily="18" charset="0"/>
                <a:cs typeface="Times New Roman" pitchFamily="18" charset="0"/>
              </a:rPr>
              <a:t>SI et échange</a:t>
            </a:r>
            <a:endParaRPr kumimoji="0" lang="fr-FR" altLang="fr-FR"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Zone de texte 12"/>
          <p:cNvSpPr txBox="1">
            <a:spLocks noChangeArrowheads="1"/>
          </p:cNvSpPr>
          <p:nvPr/>
        </p:nvSpPr>
        <p:spPr bwMode="auto">
          <a:xfrm>
            <a:off x="2344736" y="4051302"/>
            <a:ext cx="2998788" cy="520700"/>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D6A300"/>
                </a:solidFill>
                <a:effectLst/>
                <a:latin typeface="Calibri" pitchFamily="34" charset="0"/>
                <a:ea typeface="Times New Roman" pitchFamily="18" charset="0"/>
                <a:cs typeface="Times New Roman" pitchFamily="18" charset="0"/>
              </a:rPr>
              <a:t>Comment gérer le patrimoine documentaire d’une organisation ?</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40998306"/>
      </p:ext>
    </p:extLst>
  </p:cSld>
  <p:clrMapOvr>
    <a:masterClrMapping/>
  </p:clrMapOvr>
</p:sld>
</file>

<file path=ppt/theme/theme1.xml><?xml version="1.0" encoding="utf-8"?>
<a:theme xmlns:a="http://schemas.openxmlformats.org/drawingml/2006/main" name="Expérimentation liaison bac pro Séminaire IG">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ages de contenus">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119f9b1cd9f589f93a03fb976800c802">
  <xsd:schema xmlns:xsd="http://www.w3.org/2001/XMLSchema" xmlns:xs="http://www.w3.org/2001/XMLSchema" xmlns:p="http://schemas.microsoft.com/office/2006/metadata/properties" xmlns:ns1="http://schemas.microsoft.com/sharepoint/v3" targetNamespace="http://schemas.microsoft.com/office/2006/metadata/properties" ma:root="true" ma:fieldsID="e3c27bd0fcb797d0a61d91e17cfc962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10C4529-7F79-4EA4-9D2E-DB53CE5896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5EBBDAB-C578-4BAB-9F11-A99E30761753}">
  <ds:schemaRefs>
    <ds:schemaRef ds:uri="http://schemas.microsoft.com/sharepoint/v3/contenttype/forms"/>
  </ds:schemaRefs>
</ds:datastoreItem>
</file>

<file path=customXml/itemProps3.xml><?xml version="1.0" encoding="utf-8"?>
<ds:datastoreItem xmlns:ds="http://schemas.openxmlformats.org/officeDocument/2006/customXml" ds:itemID="{8D41C7E7-110A-4EFA-A055-AAA7588664C6}">
  <ds:schemaRefs>
    <ds:schemaRef ds:uri="http://www.w3.org/XML/1998/namespace"/>
    <ds:schemaRef ds:uri="http://schemas.microsoft.com/office/2006/metadata/properties"/>
    <ds:schemaRef ds:uri="http://purl.org/dc/terms/"/>
    <ds:schemaRef ds:uri="http://schemas.microsoft.com/office/infopath/2007/PartnerControls"/>
    <ds:schemaRef ds:uri="http://schemas.microsoft.com/sharepoint/v3"/>
    <ds:schemaRef ds:uri="http://schemas.openxmlformats.org/package/2006/metadata/core-properties"/>
    <ds:schemaRef ds:uri="http://schemas.microsoft.com/office/2006/documentManagement/types"/>
    <ds:schemaRef ds:uri="http://purl.org/dc/elements/1.1/"/>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Expérimentation liaison bac pro Séminaire IG</Template>
  <TotalTime>30530</TotalTime>
  <Words>733</Words>
  <Application>Microsoft Office PowerPoint</Application>
  <PresentationFormat>Affichage à l'écran (4:3)</PresentationFormat>
  <Paragraphs>105</Paragraphs>
  <Slides>11</Slides>
  <Notes>11</Notes>
  <HiddenSlides>0</HiddenSlides>
  <MMClips>0</MMClips>
  <ScaleCrop>false</ScaleCrop>
  <HeadingPairs>
    <vt:vector size="4" baseType="variant">
      <vt:variant>
        <vt:lpstr>Thème</vt:lpstr>
      </vt:variant>
      <vt:variant>
        <vt:i4>2</vt:i4>
      </vt:variant>
      <vt:variant>
        <vt:lpstr>Titres des diapositives</vt:lpstr>
      </vt:variant>
      <vt:variant>
        <vt:i4>11</vt:i4>
      </vt:variant>
    </vt:vector>
  </HeadingPairs>
  <TitlesOfParts>
    <vt:vector size="13" baseType="lpstr">
      <vt:lpstr>Expérimentation liaison bac pro Séminaire IG</vt:lpstr>
      <vt:lpstr>pages de contenus</vt:lpstr>
      <vt:lpstr>Présentation PowerPoint</vt:lpstr>
      <vt:lpstr>Réunion nationale 12 juin 2020</vt:lpstr>
      <vt:lpstr>CONTEXTE organisationnel</vt:lpstr>
      <vt:lpstr>PROBLÈME DE GESTION : comment améliorer la présence en ligne de l’école de pilotage ?</vt:lpstr>
      <vt:lpstr>CONduite du PROJET DE GESTION</vt:lpstr>
      <vt:lpstr>DES activités dans un itinéraire de questionnement des programme de première et de l’enseignement commun de MSDGN</vt:lpstr>
      <vt:lpstr>Des activités dans un itinéraire de questionnement de  l’enseignement spécifique thème 2 </vt:lpstr>
      <vt:lpstr>Des activités dans un itinéraire de questionnement de  l’enseignement spécifique thème 3 </vt:lpstr>
      <vt:lpstr>Des activités dans un itinéraire de questionnement de  l’enseignement spécifique  thème 4</vt:lpstr>
      <vt:lpstr>Des activités dans un itinéraire de questionnement de  l’enseignement spécifique Thèmes 1 et 2</vt:lpstr>
      <vt:lpstr>Des activités qui mobilisent les programmes de droit et économie</vt:lpstr>
    </vt:vector>
  </TitlesOfParts>
  <Company>Ministere de l'Education Nationale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Expérimentation liaison bac pro/BTS académie de Besançon</dc:title>
  <dc:creator>Didier MICHEL</dc:creator>
  <cp:lastModifiedBy>Christine Gaubert-Macon</cp:lastModifiedBy>
  <cp:revision>204</cp:revision>
  <cp:lastPrinted>2020-06-12T10:15:41Z</cp:lastPrinted>
  <dcterms:created xsi:type="dcterms:W3CDTF">2019-03-20T18:35:39Z</dcterms:created>
  <dcterms:modified xsi:type="dcterms:W3CDTF">2020-06-15T13:46:11Z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